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Lst>
  <p:notesMasterIdLst>
    <p:notesMasterId r:id="rId44"/>
  </p:notesMasterIdLst>
  <p:sldIdLst>
    <p:sldId id="256" r:id="rId2"/>
    <p:sldId id="293" r:id="rId3"/>
    <p:sldId id="268" r:id="rId4"/>
    <p:sldId id="269" r:id="rId5"/>
    <p:sldId id="270" r:id="rId6"/>
    <p:sldId id="307" r:id="rId7"/>
    <p:sldId id="295" r:id="rId8"/>
    <p:sldId id="296" r:id="rId9"/>
    <p:sldId id="316" r:id="rId10"/>
    <p:sldId id="297" r:id="rId11"/>
    <p:sldId id="298" r:id="rId12"/>
    <p:sldId id="315" r:id="rId13"/>
    <p:sldId id="299" r:id="rId14"/>
    <p:sldId id="300" r:id="rId15"/>
    <p:sldId id="301" r:id="rId16"/>
    <p:sldId id="276" r:id="rId17"/>
    <p:sldId id="277" r:id="rId18"/>
    <p:sldId id="278" r:id="rId19"/>
    <p:sldId id="308" r:id="rId20"/>
    <p:sldId id="302" r:id="rId21"/>
    <p:sldId id="303" r:id="rId22"/>
    <p:sldId id="304" r:id="rId23"/>
    <p:sldId id="305" r:id="rId24"/>
    <p:sldId id="306" r:id="rId25"/>
    <p:sldId id="260" r:id="rId26"/>
    <p:sldId id="263" r:id="rId27"/>
    <p:sldId id="264" r:id="rId28"/>
    <p:sldId id="309" r:id="rId29"/>
    <p:sldId id="311" r:id="rId30"/>
    <p:sldId id="312" r:id="rId31"/>
    <p:sldId id="310" r:id="rId32"/>
    <p:sldId id="313" r:id="rId33"/>
    <p:sldId id="314" r:id="rId34"/>
    <p:sldId id="284" r:id="rId35"/>
    <p:sldId id="285" r:id="rId36"/>
    <p:sldId id="286" r:id="rId37"/>
    <p:sldId id="317" r:id="rId38"/>
    <p:sldId id="318" r:id="rId39"/>
    <p:sldId id="320" r:id="rId40"/>
    <p:sldId id="321" r:id="rId41"/>
    <p:sldId id="319" r:id="rId42"/>
    <p:sldId id="3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62FCB-1BB8-EF4A-B5B7-024553FF941C}" v="41" dt="2023-12-12T06:17:05.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7"/>
    <p:restoredTop sz="94650"/>
  </p:normalViewPr>
  <p:slideViewPr>
    <p:cSldViewPr snapToGrid="0">
      <p:cViewPr varScale="1">
        <p:scale>
          <a:sx n="120" d="100"/>
          <a:sy n="120" d="100"/>
        </p:scale>
        <p:origin x="1008" y="184"/>
      </p:cViewPr>
      <p:guideLst/>
    </p:cSldViewPr>
  </p:slideViewPr>
  <p:notesTextViewPr>
    <p:cViewPr>
      <p:scale>
        <a:sx n="1" d="1"/>
        <a:sy n="1" d="1"/>
      </p:scale>
      <p:origin x="0" y="0"/>
    </p:cViewPr>
  </p:notesTextViewPr>
  <p:notesViewPr>
    <p:cSldViewPr snapToGrid="0">
      <p:cViewPr varScale="1">
        <p:scale>
          <a:sx n="102" d="100"/>
          <a:sy n="102" d="100"/>
        </p:scale>
        <p:origin x="385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30523-D1D2-4E73-8C2C-D02570D103A2}"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0F0B0A1C-75F8-4B0B-93C0-3E1D20469388}">
      <dgm:prSet/>
      <dgm:spPr/>
      <dgm:t>
        <a:bodyPr/>
        <a:lstStyle/>
        <a:p>
          <a:pPr>
            <a:lnSpc>
              <a:spcPct val="100000"/>
            </a:lnSpc>
          </a:pPr>
          <a:r>
            <a:rPr lang="en-US" b="0" i="0" dirty="0"/>
            <a:t>None required. </a:t>
          </a:r>
          <a:endParaRPr lang="en-US" dirty="0"/>
        </a:p>
      </dgm:t>
    </dgm:pt>
    <dgm:pt modelId="{4274613C-B3D6-4235-9AA2-15892C7C0EBC}" type="parTrans" cxnId="{44353BEB-634E-412C-AE1C-4B9E080C3D2D}">
      <dgm:prSet/>
      <dgm:spPr/>
      <dgm:t>
        <a:bodyPr/>
        <a:lstStyle/>
        <a:p>
          <a:endParaRPr lang="en-US"/>
        </a:p>
      </dgm:t>
    </dgm:pt>
    <dgm:pt modelId="{C45E4F5F-A032-466E-8A6A-AA81668BDF49}" type="sibTrans" cxnId="{44353BEB-634E-412C-AE1C-4B9E080C3D2D}">
      <dgm:prSet/>
      <dgm:spPr/>
      <dgm:t>
        <a:bodyPr/>
        <a:lstStyle/>
        <a:p>
          <a:endParaRPr lang="en-US"/>
        </a:p>
      </dgm:t>
    </dgm:pt>
    <dgm:pt modelId="{36433AAE-E505-491B-A2CC-CDA40D4A2A4B}">
      <dgm:prSet/>
      <dgm:spPr/>
      <dgm:t>
        <a:bodyPr/>
        <a:lstStyle/>
        <a:p>
          <a:pPr>
            <a:lnSpc>
              <a:spcPct val="100000"/>
            </a:lnSpc>
          </a:pPr>
          <a:r>
            <a:rPr lang="en-US" b="0" i="0" dirty="0"/>
            <a:t>The dataset is already preprocessed for </a:t>
          </a:r>
          <a:r>
            <a:rPr lang="en-US" b="0" i="0" u="none" dirty="0"/>
            <a:t>convenience</a:t>
          </a:r>
          <a:r>
            <a:rPr lang="en-US" b="0" i="0" dirty="0"/>
            <a:t>.</a:t>
          </a:r>
          <a:endParaRPr lang="en-US" dirty="0"/>
        </a:p>
      </dgm:t>
    </dgm:pt>
    <dgm:pt modelId="{1766FB2B-22F2-4EA2-B743-5BC1E668EE5B}" type="parTrans" cxnId="{C0E00D21-F5BD-427A-B5AB-40537E1FD0DF}">
      <dgm:prSet/>
      <dgm:spPr/>
      <dgm:t>
        <a:bodyPr/>
        <a:lstStyle/>
        <a:p>
          <a:endParaRPr lang="en-US"/>
        </a:p>
      </dgm:t>
    </dgm:pt>
    <dgm:pt modelId="{6CC7EB42-84EA-41E2-986A-0BAF80525AFA}" type="sibTrans" cxnId="{C0E00D21-F5BD-427A-B5AB-40537E1FD0DF}">
      <dgm:prSet/>
      <dgm:spPr/>
      <dgm:t>
        <a:bodyPr/>
        <a:lstStyle/>
        <a:p>
          <a:endParaRPr lang="en-US"/>
        </a:p>
      </dgm:t>
    </dgm:pt>
    <dgm:pt modelId="{A81F047B-B6CF-4D41-B398-8EE1F2BDF0F2}">
      <dgm:prSet/>
      <dgm:spPr/>
      <dgm:t>
        <a:bodyPr/>
        <a:lstStyle/>
        <a:p>
          <a:pPr>
            <a:lnSpc>
              <a:spcPct val="100000"/>
            </a:lnSpc>
          </a:pPr>
          <a:r>
            <a:rPr lang="en-US" b="0" i="0" dirty="0"/>
            <a:t>Images are normalized to have pixel values between 0 and 1 when used in most deep learning frameworks.</a:t>
          </a:r>
          <a:br>
            <a:rPr lang="en-US" b="0" i="0" dirty="0"/>
          </a:br>
          <a:endParaRPr lang="en-US" dirty="0"/>
        </a:p>
      </dgm:t>
    </dgm:pt>
    <dgm:pt modelId="{CE925325-7DC7-4DB9-8C52-6909CE754473}" type="parTrans" cxnId="{00C48317-4D8B-46F0-8C32-A108B920170E}">
      <dgm:prSet/>
      <dgm:spPr/>
      <dgm:t>
        <a:bodyPr/>
        <a:lstStyle/>
        <a:p>
          <a:endParaRPr lang="en-US"/>
        </a:p>
      </dgm:t>
    </dgm:pt>
    <dgm:pt modelId="{B05BCF96-4DD2-496A-A106-3FB02154E30F}" type="sibTrans" cxnId="{00C48317-4D8B-46F0-8C32-A108B920170E}">
      <dgm:prSet/>
      <dgm:spPr/>
      <dgm:t>
        <a:bodyPr/>
        <a:lstStyle/>
        <a:p>
          <a:endParaRPr lang="en-US"/>
        </a:p>
      </dgm:t>
    </dgm:pt>
    <dgm:pt modelId="{22284336-FF45-D048-85C4-EF0201B6AB7E}" type="pres">
      <dgm:prSet presAssocID="{30630523-D1D2-4E73-8C2C-D02570D103A2}" presName="vert0" presStyleCnt="0">
        <dgm:presLayoutVars>
          <dgm:dir/>
          <dgm:animOne val="branch"/>
          <dgm:animLvl val="lvl"/>
        </dgm:presLayoutVars>
      </dgm:prSet>
      <dgm:spPr/>
    </dgm:pt>
    <dgm:pt modelId="{C473A510-B564-B64A-A334-64BD46DADE56}" type="pres">
      <dgm:prSet presAssocID="{0F0B0A1C-75F8-4B0B-93C0-3E1D20469388}" presName="thickLine" presStyleLbl="alignNode1" presStyleIdx="0" presStyleCnt="3"/>
      <dgm:spPr/>
    </dgm:pt>
    <dgm:pt modelId="{5621BA98-79DB-094F-8DDC-12D61A5AA6D1}" type="pres">
      <dgm:prSet presAssocID="{0F0B0A1C-75F8-4B0B-93C0-3E1D20469388}" presName="horz1" presStyleCnt="0"/>
      <dgm:spPr/>
    </dgm:pt>
    <dgm:pt modelId="{78AF3C7D-3895-F345-8B68-1A2FE6D5FFC1}" type="pres">
      <dgm:prSet presAssocID="{0F0B0A1C-75F8-4B0B-93C0-3E1D20469388}" presName="tx1" presStyleLbl="revTx" presStyleIdx="0" presStyleCnt="3"/>
      <dgm:spPr/>
    </dgm:pt>
    <dgm:pt modelId="{FDB9CB4A-83EA-C748-BFB1-2C4CA0AF34C2}" type="pres">
      <dgm:prSet presAssocID="{0F0B0A1C-75F8-4B0B-93C0-3E1D20469388}" presName="vert1" presStyleCnt="0"/>
      <dgm:spPr/>
    </dgm:pt>
    <dgm:pt modelId="{01A9E134-1EB0-0A44-BA25-A11ECFE63300}" type="pres">
      <dgm:prSet presAssocID="{36433AAE-E505-491B-A2CC-CDA40D4A2A4B}" presName="thickLine" presStyleLbl="alignNode1" presStyleIdx="1" presStyleCnt="3"/>
      <dgm:spPr/>
    </dgm:pt>
    <dgm:pt modelId="{A458EC84-49FF-8347-880C-AC1EC6AE3172}" type="pres">
      <dgm:prSet presAssocID="{36433AAE-E505-491B-A2CC-CDA40D4A2A4B}" presName="horz1" presStyleCnt="0"/>
      <dgm:spPr/>
    </dgm:pt>
    <dgm:pt modelId="{5CFE8184-F512-6142-BA9F-7C8E527473F0}" type="pres">
      <dgm:prSet presAssocID="{36433AAE-E505-491B-A2CC-CDA40D4A2A4B}" presName="tx1" presStyleLbl="revTx" presStyleIdx="1" presStyleCnt="3"/>
      <dgm:spPr/>
    </dgm:pt>
    <dgm:pt modelId="{9EFD2DB7-2B57-0047-984F-23175245F64D}" type="pres">
      <dgm:prSet presAssocID="{36433AAE-E505-491B-A2CC-CDA40D4A2A4B}" presName="vert1" presStyleCnt="0"/>
      <dgm:spPr/>
    </dgm:pt>
    <dgm:pt modelId="{D340E712-6D10-8B4A-B9BA-7AB0DCB7823D}" type="pres">
      <dgm:prSet presAssocID="{A81F047B-B6CF-4D41-B398-8EE1F2BDF0F2}" presName="thickLine" presStyleLbl="alignNode1" presStyleIdx="2" presStyleCnt="3"/>
      <dgm:spPr/>
    </dgm:pt>
    <dgm:pt modelId="{FC4B3D42-1EF0-0A45-AE08-584D46148BD5}" type="pres">
      <dgm:prSet presAssocID="{A81F047B-B6CF-4D41-B398-8EE1F2BDF0F2}" presName="horz1" presStyleCnt="0"/>
      <dgm:spPr/>
    </dgm:pt>
    <dgm:pt modelId="{40FB088B-5AB3-2B46-A586-63134B057F0B}" type="pres">
      <dgm:prSet presAssocID="{A81F047B-B6CF-4D41-B398-8EE1F2BDF0F2}" presName="tx1" presStyleLbl="revTx" presStyleIdx="2" presStyleCnt="3"/>
      <dgm:spPr/>
    </dgm:pt>
    <dgm:pt modelId="{DF3FF9B1-1742-1440-8F07-7D06C8122A31}" type="pres">
      <dgm:prSet presAssocID="{A81F047B-B6CF-4D41-B398-8EE1F2BDF0F2}" presName="vert1" presStyleCnt="0"/>
      <dgm:spPr/>
    </dgm:pt>
  </dgm:ptLst>
  <dgm:cxnLst>
    <dgm:cxn modelId="{00C48317-4D8B-46F0-8C32-A108B920170E}" srcId="{30630523-D1D2-4E73-8C2C-D02570D103A2}" destId="{A81F047B-B6CF-4D41-B398-8EE1F2BDF0F2}" srcOrd="2" destOrd="0" parTransId="{CE925325-7DC7-4DB9-8C52-6909CE754473}" sibTransId="{B05BCF96-4DD2-496A-A106-3FB02154E30F}"/>
    <dgm:cxn modelId="{C0E00D21-F5BD-427A-B5AB-40537E1FD0DF}" srcId="{30630523-D1D2-4E73-8C2C-D02570D103A2}" destId="{36433AAE-E505-491B-A2CC-CDA40D4A2A4B}" srcOrd="1" destOrd="0" parTransId="{1766FB2B-22F2-4EA2-B743-5BC1E668EE5B}" sibTransId="{6CC7EB42-84EA-41E2-986A-0BAF80525AFA}"/>
    <dgm:cxn modelId="{A03AE44F-1EC2-7C40-8894-3CC2BD783FB9}" type="presOf" srcId="{30630523-D1D2-4E73-8C2C-D02570D103A2}" destId="{22284336-FF45-D048-85C4-EF0201B6AB7E}" srcOrd="0" destOrd="0" presId="urn:microsoft.com/office/officeart/2008/layout/LinedList"/>
    <dgm:cxn modelId="{DAD0AD6E-C29F-3746-BDD0-BD3AEC27CB3F}" type="presOf" srcId="{A81F047B-B6CF-4D41-B398-8EE1F2BDF0F2}" destId="{40FB088B-5AB3-2B46-A586-63134B057F0B}" srcOrd="0" destOrd="0" presId="urn:microsoft.com/office/officeart/2008/layout/LinedList"/>
    <dgm:cxn modelId="{7F8C4D80-910B-5744-A8B6-5AC9115C7AE4}" type="presOf" srcId="{36433AAE-E505-491B-A2CC-CDA40D4A2A4B}" destId="{5CFE8184-F512-6142-BA9F-7C8E527473F0}" srcOrd="0" destOrd="0" presId="urn:microsoft.com/office/officeart/2008/layout/LinedList"/>
    <dgm:cxn modelId="{3B321999-F913-CF4B-81C6-51355C4D728A}" type="presOf" srcId="{0F0B0A1C-75F8-4B0B-93C0-3E1D20469388}" destId="{78AF3C7D-3895-F345-8B68-1A2FE6D5FFC1}" srcOrd="0" destOrd="0" presId="urn:microsoft.com/office/officeart/2008/layout/LinedList"/>
    <dgm:cxn modelId="{44353BEB-634E-412C-AE1C-4B9E080C3D2D}" srcId="{30630523-D1D2-4E73-8C2C-D02570D103A2}" destId="{0F0B0A1C-75F8-4B0B-93C0-3E1D20469388}" srcOrd="0" destOrd="0" parTransId="{4274613C-B3D6-4235-9AA2-15892C7C0EBC}" sibTransId="{C45E4F5F-A032-466E-8A6A-AA81668BDF49}"/>
    <dgm:cxn modelId="{332D1F70-9A6C-CA41-B299-7A7E83DB7A28}" type="presParOf" srcId="{22284336-FF45-D048-85C4-EF0201B6AB7E}" destId="{C473A510-B564-B64A-A334-64BD46DADE56}" srcOrd="0" destOrd="0" presId="urn:microsoft.com/office/officeart/2008/layout/LinedList"/>
    <dgm:cxn modelId="{DC39D214-F563-7343-B468-9B53D49CC978}" type="presParOf" srcId="{22284336-FF45-D048-85C4-EF0201B6AB7E}" destId="{5621BA98-79DB-094F-8DDC-12D61A5AA6D1}" srcOrd="1" destOrd="0" presId="urn:microsoft.com/office/officeart/2008/layout/LinedList"/>
    <dgm:cxn modelId="{99F98652-9C84-8B45-9B26-9AB91F206876}" type="presParOf" srcId="{5621BA98-79DB-094F-8DDC-12D61A5AA6D1}" destId="{78AF3C7D-3895-F345-8B68-1A2FE6D5FFC1}" srcOrd="0" destOrd="0" presId="urn:microsoft.com/office/officeart/2008/layout/LinedList"/>
    <dgm:cxn modelId="{539FFE37-5ADF-8449-9183-AF5DD9D2204C}" type="presParOf" srcId="{5621BA98-79DB-094F-8DDC-12D61A5AA6D1}" destId="{FDB9CB4A-83EA-C748-BFB1-2C4CA0AF34C2}" srcOrd="1" destOrd="0" presId="urn:microsoft.com/office/officeart/2008/layout/LinedList"/>
    <dgm:cxn modelId="{2752827C-15FD-BE40-967B-092AE805E6B6}" type="presParOf" srcId="{22284336-FF45-D048-85C4-EF0201B6AB7E}" destId="{01A9E134-1EB0-0A44-BA25-A11ECFE63300}" srcOrd="2" destOrd="0" presId="urn:microsoft.com/office/officeart/2008/layout/LinedList"/>
    <dgm:cxn modelId="{0EAC8523-FCDF-C24F-8A2F-61DA0CF34939}" type="presParOf" srcId="{22284336-FF45-D048-85C4-EF0201B6AB7E}" destId="{A458EC84-49FF-8347-880C-AC1EC6AE3172}" srcOrd="3" destOrd="0" presId="urn:microsoft.com/office/officeart/2008/layout/LinedList"/>
    <dgm:cxn modelId="{0178BE44-8E08-5542-A7B4-B340324831DB}" type="presParOf" srcId="{A458EC84-49FF-8347-880C-AC1EC6AE3172}" destId="{5CFE8184-F512-6142-BA9F-7C8E527473F0}" srcOrd="0" destOrd="0" presId="urn:microsoft.com/office/officeart/2008/layout/LinedList"/>
    <dgm:cxn modelId="{91453FD9-DF92-4642-BCA7-00770F9C7C65}" type="presParOf" srcId="{A458EC84-49FF-8347-880C-AC1EC6AE3172}" destId="{9EFD2DB7-2B57-0047-984F-23175245F64D}" srcOrd="1" destOrd="0" presId="urn:microsoft.com/office/officeart/2008/layout/LinedList"/>
    <dgm:cxn modelId="{799FAF53-4AB3-004D-83D0-8A7ADDB5A26A}" type="presParOf" srcId="{22284336-FF45-D048-85C4-EF0201B6AB7E}" destId="{D340E712-6D10-8B4A-B9BA-7AB0DCB7823D}" srcOrd="4" destOrd="0" presId="urn:microsoft.com/office/officeart/2008/layout/LinedList"/>
    <dgm:cxn modelId="{9D5270D4-D2DF-494F-90BE-E82874AAD154}" type="presParOf" srcId="{22284336-FF45-D048-85C4-EF0201B6AB7E}" destId="{FC4B3D42-1EF0-0A45-AE08-584D46148BD5}" srcOrd="5" destOrd="0" presId="urn:microsoft.com/office/officeart/2008/layout/LinedList"/>
    <dgm:cxn modelId="{C01340D1-21F6-0349-B4EF-EEB8984B6F2C}" type="presParOf" srcId="{FC4B3D42-1EF0-0A45-AE08-584D46148BD5}" destId="{40FB088B-5AB3-2B46-A586-63134B057F0B}" srcOrd="0" destOrd="0" presId="urn:microsoft.com/office/officeart/2008/layout/LinedList"/>
    <dgm:cxn modelId="{82C3BC78-7BDE-1947-9648-DDECB2D935F5}" type="presParOf" srcId="{FC4B3D42-1EF0-0A45-AE08-584D46148BD5}" destId="{DF3FF9B1-1742-1440-8F07-7D06C8122A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DC09D-11B6-477E-8216-7F0A0BA8E59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B5211340-C520-4DC8-9F73-C7E91ABB23C0}">
      <dgm:prSet/>
      <dgm:spPr/>
      <dgm:t>
        <a:bodyPr/>
        <a:lstStyle/>
        <a:p>
          <a:r>
            <a:rPr lang="en-US"/>
            <a:t>All images had different size before processing. </a:t>
          </a:r>
        </a:p>
      </dgm:t>
    </dgm:pt>
    <dgm:pt modelId="{AB574EAC-5A74-4F6B-B829-B89878BC4D60}" type="parTrans" cxnId="{FB6FE399-BE87-4EA4-9F79-18FC8A87501C}">
      <dgm:prSet/>
      <dgm:spPr/>
      <dgm:t>
        <a:bodyPr/>
        <a:lstStyle/>
        <a:p>
          <a:endParaRPr lang="en-US"/>
        </a:p>
      </dgm:t>
    </dgm:pt>
    <dgm:pt modelId="{88664CEF-D17F-4A7A-BA16-162B1810ABC3}" type="sibTrans" cxnId="{FB6FE399-BE87-4EA4-9F79-18FC8A87501C}">
      <dgm:prSet/>
      <dgm:spPr/>
      <dgm:t>
        <a:bodyPr/>
        <a:lstStyle/>
        <a:p>
          <a:endParaRPr lang="en-US"/>
        </a:p>
      </dgm:t>
    </dgm:pt>
    <dgm:pt modelId="{33C5BD42-A111-4EE7-8BBD-35DF166C291E}">
      <dgm:prSet/>
      <dgm:spPr/>
      <dgm:t>
        <a:bodyPr/>
        <a:lstStyle/>
        <a:p>
          <a:r>
            <a:rPr lang="en-US" dirty="0"/>
            <a:t>The image were converted to grayscale and resized to a uniform size of 224x224*(average size). This processing is commonly done to standardize the input for deep learning models and to simplify computations. The requirement is should be the same dimension.  </a:t>
          </a:r>
        </a:p>
      </dgm:t>
    </dgm:pt>
    <dgm:pt modelId="{DEC37A4C-F4DD-4E12-9C4B-8D8F6C75FB38}" type="parTrans" cxnId="{72A214FB-7C81-4C27-A697-C19BE6F0A239}">
      <dgm:prSet/>
      <dgm:spPr/>
      <dgm:t>
        <a:bodyPr/>
        <a:lstStyle/>
        <a:p>
          <a:endParaRPr lang="en-US"/>
        </a:p>
      </dgm:t>
    </dgm:pt>
    <dgm:pt modelId="{69CF1DAA-2E03-4335-9B6A-ABE6225D2ECE}" type="sibTrans" cxnId="{72A214FB-7C81-4C27-A697-C19BE6F0A239}">
      <dgm:prSet/>
      <dgm:spPr/>
      <dgm:t>
        <a:bodyPr/>
        <a:lstStyle/>
        <a:p>
          <a:endParaRPr lang="en-US"/>
        </a:p>
      </dgm:t>
    </dgm:pt>
    <dgm:pt modelId="{88AF898E-7432-4F52-BEE5-0FBA7F200587}">
      <dgm:prSet/>
      <dgm:spPr/>
      <dgm:t>
        <a:bodyPr/>
        <a:lstStyle/>
        <a:p>
          <a:r>
            <a:rPr lang="en-US"/>
            <a:t>Various manifold learning techniques were applied, such as MDS, ISOmap, t-SNE, Locally Linear Embedding, and Spectral Embedding. </a:t>
          </a:r>
        </a:p>
      </dgm:t>
    </dgm:pt>
    <dgm:pt modelId="{39F37DA6-7D53-4786-B1C6-1DC61D8F2825}" type="parTrans" cxnId="{444D8B99-4174-428D-9708-8B0B3E52A814}">
      <dgm:prSet/>
      <dgm:spPr/>
      <dgm:t>
        <a:bodyPr/>
        <a:lstStyle/>
        <a:p>
          <a:endParaRPr lang="en-US"/>
        </a:p>
      </dgm:t>
    </dgm:pt>
    <dgm:pt modelId="{918C538F-B546-4E24-B744-EF179FB2C1D5}" type="sibTrans" cxnId="{444D8B99-4174-428D-9708-8B0B3E52A814}">
      <dgm:prSet/>
      <dgm:spPr/>
      <dgm:t>
        <a:bodyPr/>
        <a:lstStyle/>
        <a:p>
          <a:endParaRPr lang="en-US"/>
        </a:p>
      </dgm:t>
    </dgm:pt>
    <dgm:pt modelId="{CF3E919F-8298-BF44-B008-50C9A32A0862}" type="pres">
      <dgm:prSet presAssocID="{8B6DC09D-11B6-477E-8216-7F0A0BA8E59E}" presName="outerComposite" presStyleCnt="0">
        <dgm:presLayoutVars>
          <dgm:chMax val="5"/>
          <dgm:dir/>
          <dgm:resizeHandles val="exact"/>
        </dgm:presLayoutVars>
      </dgm:prSet>
      <dgm:spPr/>
    </dgm:pt>
    <dgm:pt modelId="{B060F69E-395A-9145-B366-E9B1D5455C38}" type="pres">
      <dgm:prSet presAssocID="{8B6DC09D-11B6-477E-8216-7F0A0BA8E59E}" presName="dummyMaxCanvas" presStyleCnt="0">
        <dgm:presLayoutVars/>
      </dgm:prSet>
      <dgm:spPr/>
    </dgm:pt>
    <dgm:pt modelId="{1B31BD7D-BF0D-0649-8754-B6526E4F4B11}" type="pres">
      <dgm:prSet presAssocID="{8B6DC09D-11B6-477E-8216-7F0A0BA8E59E}" presName="ThreeNodes_1" presStyleLbl="node1" presStyleIdx="0" presStyleCnt="3" custScaleX="94796" custScaleY="70932" custLinFactNeighborX="-391" custLinFactNeighborY="1369">
        <dgm:presLayoutVars>
          <dgm:bulletEnabled val="1"/>
        </dgm:presLayoutVars>
      </dgm:prSet>
      <dgm:spPr/>
    </dgm:pt>
    <dgm:pt modelId="{7972C93F-CFFE-B442-B5C5-AF717D785FD1}" type="pres">
      <dgm:prSet presAssocID="{8B6DC09D-11B6-477E-8216-7F0A0BA8E59E}" presName="ThreeNodes_2" presStyleLbl="node1" presStyleIdx="1" presStyleCnt="3" custLinFactNeighborX="1467" custLinFactNeighborY="-11214">
        <dgm:presLayoutVars>
          <dgm:bulletEnabled val="1"/>
        </dgm:presLayoutVars>
      </dgm:prSet>
      <dgm:spPr/>
    </dgm:pt>
    <dgm:pt modelId="{3B182557-9E1B-E24A-9851-E1355D3CC8D8}" type="pres">
      <dgm:prSet presAssocID="{8B6DC09D-11B6-477E-8216-7F0A0BA8E59E}" presName="ThreeNodes_3" presStyleLbl="node1" presStyleIdx="2" presStyleCnt="3" custLinFactNeighborY="-8928">
        <dgm:presLayoutVars>
          <dgm:bulletEnabled val="1"/>
        </dgm:presLayoutVars>
      </dgm:prSet>
      <dgm:spPr/>
    </dgm:pt>
    <dgm:pt modelId="{5A3DC168-63A0-5B4E-AAFF-1A72B5853B55}" type="pres">
      <dgm:prSet presAssocID="{8B6DC09D-11B6-477E-8216-7F0A0BA8E59E}" presName="ThreeConn_1-2" presStyleLbl="fgAccFollowNode1" presStyleIdx="0" presStyleCnt="2" custLinFactNeighborX="25880" custLinFactNeighborY="-1438">
        <dgm:presLayoutVars>
          <dgm:bulletEnabled val="1"/>
        </dgm:presLayoutVars>
      </dgm:prSet>
      <dgm:spPr/>
    </dgm:pt>
    <dgm:pt modelId="{7AF7DD81-8D7D-6742-90CB-F2FD47B9B5CD}" type="pres">
      <dgm:prSet presAssocID="{8B6DC09D-11B6-477E-8216-7F0A0BA8E59E}" presName="ThreeConn_2-3" presStyleLbl="fgAccFollowNode1" presStyleIdx="1" presStyleCnt="2">
        <dgm:presLayoutVars>
          <dgm:bulletEnabled val="1"/>
        </dgm:presLayoutVars>
      </dgm:prSet>
      <dgm:spPr/>
    </dgm:pt>
    <dgm:pt modelId="{3517643A-AA25-344E-BF64-4986A59D05EC}" type="pres">
      <dgm:prSet presAssocID="{8B6DC09D-11B6-477E-8216-7F0A0BA8E59E}" presName="ThreeNodes_1_text" presStyleLbl="node1" presStyleIdx="2" presStyleCnt="3">
        <dgm:presLayoutVars>
          <dgm:bulletEnabled val="1"/>
        </dgm:presLayoutVars>
      </dgm:prSet>
      <dgm:spPr/>
    </dgm:pt>
    <dgm:pt modelId="{CD07455A-8F7E-DE40-B237-E4BB605393A5}" type="pres">
      <dgm:prSet presAssocID="{8B6DC09D-11B6-477E-8216-7F0A0BA8E59E}" presName="ThreeNodes_2_text" presStyleLbl="node1" presStyleIdx="2" presStyleCnt="3">
        <dgm:presLayoutVars>
          <dgm:bulletEnabled val="1"/>
        </dgm:presLayoutVars>
      </dgm:prSet>
      <dgm:spPr/>
    </dgm:pt>
    <dgm:pt modelId="{10F5138D-38FC-AF43-A27E-4652B3F19227}" type="pres">
      <dgm:prSet presAssocID="{8B6DC09D-11B6-477E-8216-7F0A0BA8E59E}" presName="ThreeNodes_3_text" presStyleLbl="node1" presStyleIdx="2" presStyleCnt="3">
        <dgm:presLayoutVars>
          <dgm:bulletEnabled val="1"/>
        </dgm:presLayoutVars>
      </dgm:prSet>
      <dgm:spPr/>
    </dgm:pt>
  </dgm:ptLst>
  <dgm:cxnLst>
    <dgm:cxn modelId="{6B5EE434-897D-5540-A60C-D669C7F443AA}" type="presOf" srcId="{B5211340-C520-4DC8-9F73-C7E91ABB23C0}" destId="{3517643A-AA25-344E-BF64-4986A59D05EC}" srcOrd="1" destOrd="0" presId="urn:microsoft.com/office/officeart/2005/8/layout/vProcess5"/>
    <dgm:cxn modelId="{D39FC33F-4D34-194D-983E-D8F6B71C8796}" type="presOf" srcId="{88664CEF-D17F-4A7A-BA16-162B1810ABC3}" destId="{5A3DC168-63A0-5B4E-AAFF-1A72B5853B55}" srcOrd="0" destOrd="0" presId="urn:microsoft.com/office/officeart/2005/8/layout/vProcess5"/>
    <dgm:cxn modelId="{E267BF81-B0AF-5544-8F46-3DAFC17645FA}" type="presOf" srcId="{33C5BD42-A111-4EE7-8BBD-35DF166C291E}" destId="{CD07455A-8F7E-DE40-B237-E4BB605393A5}" srcOrd="1" destOrd="0" presId="urn:microsoft.com/office/officeart/2005/8/layout/vProcess5"/>
    <dgm:cxn modelId="{292F148B-C876-8B4C-9848-6AF20F721C8B}" type="presOf" srcId="{33C5BD42-A111-4EE7-8BBD-35DF166C291E}" destId="{7972C93F-CFFE-B442-B5C5-AF717D785FD1}" srcOrd="0" destOrd="0" presId="urn:microsoft.com/office/officeart/2005/8/layout/vProcess5"/>
    <dgm:cxn modelId="{444D8B99-4174-428D-9708-8B0B3E52A814}" srcId="{8B6DC09D-11B6-477E-8216-7F0A0BA8E59E}" destId="{88AF898E-7432-4F52-BEE5-0FBA7F200587}" srcOrd="2" destOrd="0" parTransId="{39F37DA6-7D53-4786-B1C6-1DC61D8F2825}" sibTransId="{918C538F-B546-4E24-B744-EF179FB2C1D5}"/>
    <dgm:cxn modelId="{FB6FE399-BE87-4EA4-9F79-18FC8A87501C}" srcId="{8B6DC09D-11B6-477E-8216-7F0A0BA8E59E}" destId="{B5211340-C520-4DC8-9F73-C7E91ABB23C0}" srcOrd="0" destOrd="0" parTransId="{AB574EAC-5A74-4F6B-B829-B89878BC4D60}" sibTransId="{88664CEF-D17F-4A7A-BA16-162B1810ABC3}"/>
    <dgm:cxn modelId="{D6815AAC-E3DB-0248-9BE5-DD9F9E44BA80}" type="presOf" srcId="{88AF898E-7432-4F52-BEE5-0FBA7F200587}" destId="{3B182557-9E1B-E24A-9851-E1355D3CC8D8}" srcOrd="0" destOrd="0" presId="urn:microsoft.com/office/officeart/2005/8/layout/vProcess5"/>
    <dgm:cxn modelId="{8E2178C0-0402-5045-8CE7-BB676F845379}" type="presOf" srcId="{8B6DC09D-11B6-477E-8216-7F0A0BA8E59E}" destId="{CF3E919F-8298-BF44-B008-50C9A32A0862}" srcOrd="0" destOrd="0" presId="urn:microsoft.com/office/officeart/2005/8/layout/vProcess5"/>
    <dgm:cxn modelId="{7A6E8BE3-979C-8A4E-A7BC-2E139721F0BD}" type="presOf" srcId="{B5211340-C520-4DC8-9F73-C7E91ABB23C0}" destId="{1B31BD7D-BF0D-0649-8754-B6526E4F4B11}" srcOrd="0" destOrd="0" presId="urn:microsoft.com/office/officeart/2005/8/layout/vProcess5"/>
    <dgm:cxn modelId="{5E1BE9EB-CA0D-1243-AA81-F926ABAB2930}" type="presOf" srcId="{88AF898E-7432-4F52-BEE5-0FBA7F200587}" destId="{10F5138D-38FC-AF43-A27E-4652B3F19227}" srcOrd="1" destOrd="0" presId="urn:microsoft.com/office/officeart/2005/8/layout/vProcess5"/>
    <dgm:cxn modelId="{72A214FB-7C81-4C27-A697-C19BE6F0A239}" srcId="{8B6DC09D-11B6-477E-8216-7F0A0BA8E59E}" destId="{33C5BD42-A111-4EE7-8BBD-35DF166C291E}" srcOrd="1" destOrd="0" parTransId="{DEC37A4C-F4DD-4E12-9C4B-8D8F6C75FB38}" sibTransId="{69CF1DAA-2E03-4335-9B6A-ABE6225D2ECE}"/>
    <dgm:cxn modelId="{F6B435FD-EBDB-654B-A0E0-46C993F5A126}" type="presOf" srcId="{69CF1DAA-2E03-4335-9B6A-ABE6225D2ECE}" destId="{7AF7DD81-8D7D-6742-90CB-F2FD47B9B5CD}" srcOrd="0" destOrd="0" presId="urn:microsoft.com/office/officeart/2005/8/layout/vProcess5"/>
    <dgm:cxn modelId="{C6675C4A-9674-1D40-85D0-275671EE111C}" type="presParOf" srcId="{CF3E919F-8298-BF44-B008-50C9A32A0862}" destId="{B060F69E-395A-9145-B366-E9B1D5455C38}" srcOrd="0" destOrd="0" presId="urn:microsoft.com/office/officeart/2005/8/layout/vProcess5"/>
    <dgm:cxn modelId="{CFFA60AB-2866-144F-A902-E44F2A00EB5A}" type="presParOf" srcId="{CF3E919F-8298-BF44-B008-50C9A32A0862}" destId="{1B31BD7D-BF0D-0649-8754-B6526E4F4B11}" srcOrd="1" destOrd="0" presId="urn:microsoft.com/office/officeart/2005/8/layout/vProcess5"/>
    <dgm:cxn modelId="{D335AD7A-D7EB-0443-96A1-24F0F5219B6E}" type="presParOf" srcId="{CF3E919F-8298-BF44-B008-50C9A32A0862}" destId="{7972C93F-CFFE-B442-B5C5-AF717D785FD1}" srcOrd="2" destOrd="0" presId="urn:microsoft.com/office/officeart/2005/8/layout/vProcess5"/>
    <dgm:cxn modelId="{CAEED24E-187F-1C42-9C51-B2415FB39707}" type="presParOf" srcId="{CF3E919F-8298-BF44-B008-50C9A32A0862}" destId="{3B182557-9E1B-E24A-9851-E1355D3CC8D8}" srcOrd="3" destOrd="0" presId="urn:microsoft.com/office/officeart/2005/8/layout/vProcess5"/>
    <dgm:cxn modelId="{ECC7D4C8-A217-234D-AC27-8BC862F33410}" type="presParOf" srcId="{CF3E919F-8298-BF44-B008-50C9A32A0862}" destId="{5A3DC168-63A0-5B4E-AAFF-1A72B5853B55}" srcOrd="4" destOrd="0" presId="urn:microsoft.com/office/officeart/2005/8/layout/vProcess5"/>
    <dgm:cxn modelId="{3646EEE8-1172-4C49-BF54-DE5CB792DE6B}" type="presParOf" srcId="{CF3E919F-8298-BF44-B008-50C9A32A0862}" destId="{7AF7DD81-8D7D-6742-90CB-F2FD47B9B5CD}" srcOrd="5" destOrd="0" presId="urn:microsoft.com/office/officeart/2005/8/layout/vProcess5"/>
    <dgm:cxn modelId="{7976501B-1B23-8A42-88DC-91E2DF3DD86D}" type="presParOf" srcId="{CF3E919F-8298-BF44-B008-50C9A32A0862}" destId="{3517643A-AA25-344E-BF64-4986A59D05EC}" srcOrd="6" destOrd="0" presId="urn:microsoft.com/office/officeart/2005/8/layout/vProcess5"/>
    <dgm:cxn modelId="{9A0281BD-982B-B84C-925B-2457DBA5DEA9}" type="presParOf" srcId="{CF3E919F-8298-BF44-B008-50C9A32A0862}" destId="{CD07455A-8F7E-DE40-B237-E4BB605393A5}" srcOrd="7" destOrd="0" presId="urn:microsoft.com/office/officeart/2005/8/layout/vProcess5"/>
    <dgm:cxn modelId="{8F85F64D-4412-5E44-8CF8-307C9A227483}" type="presParOf" srcId="{CF3E919F-8298-BF44-B008-50C9A32A0862}" destId="{10F5138D-38FC-AF43-A27E-4652B3F1922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3A510-B564-B64A-A334-64BD46DADE56}">
      <dsp:nvSpPr>
        <dsp:cNvPr id="0" name=""/>
        <dsp:cNvSpPr/>
      </dsp:nvSpPr>
      <dsp:spPr>
        <a:xfrm>
          <a:off x="0" y="1964"/>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F3C7D-3895-F345-8B68-1A2FE6D5FFC1}">
      <dsp:nvSpPr>
        <dsp:cNvPr id="0" name=""/>
        <dsp:cNvSpPr/>
      </dsp:nvSpPr>
      <dsp:spPr>
        <a:xfrm>
          <a:off x="0" y="1964"/>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None required. </a:t>
          </a:r>
          <a:endParaRPr lang="en-US" sz="2400" kern="1200" dirty="0"/>
        </a:p>
      </dsp:txBody>
      <dsp:txXfrm>
        <a:off x="0" y="1964"/>
        <a:ext cx="11029537" cy="1339461"/>
      </dsp:txXfrm>
    </dsp:sp>
    <dsp:sp modelId="{01A9E134-1EB0-0A44-BA25-A11ECFE63300}">
      <dsp:nvSpPr>
        <dsp:cNvPr id="0" name=""/>
        <dsp:cNvSpPr/>
      </dsp:nvSpPr>
      <dsp:spPr>
        <a:xfrm>
          <a:off x="0" y="1341425"/>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E8184-F512-6142-BA9F-7C8E527473F0}">
      <dsp:nvSpPr>
        <dsp:cNvPr id="0" name=""/>
        <dsp:cNvSpPr/>
      </dsp:nvSpPr>
      <dsp:spPr>
        <a:xfrm>
          <a:off x="0" y="1341425"/>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The dataset is already preprocessed for </a:t>
          </a:r>
          <a:r>
            <a:rPr lang="en-US" sz="2400" b="0" i="0" u="none" kern="1200" dirty="0"/>
            <a:t>convenience</a:t>
          </a:r>
          <a:r>
            <a:rPr lang="en-US" sz="2400" b="0" i="0" kern="1200" dirty="0"/>
            <a:t>.</a:t>
          </a:r>
          <a:endParaRPr lang="en-US" sz="2400" kern="1200" dirty="0"/>
        </a:p>
      </dsp:txBody>
      <dsp:txXfrm>
        <a:off x="0" y="1341425"/>
        <a:ext cx="11029537" cy="1339461"/>
      </dsp:txXfrm>
    </dsp:sp>
    <dsp:sp modelId="{D340E712-6D10-8B4A-B9BA-7AB0DCB7823D}">
      <dsp:nvSpPr>
        <dsp:cNvPr id="0" name=""/>
        <dsp:cNvSpPr/>
      </dsp:nvSpPr>
      <dsp:spPr>
        <a:xfrm>
          <a:off x="0" y="2680887"/>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B088B-5AB3-2B46-A586-63134B057F0B}">
      <dsp:nvSpPr>
        <dsp:cNvPr id="0" name=""/>
        <dsp:cNvSpPr/>
      </dsp:nvSpPr>
      <dsp:spPr>
        <a:xfrm>
          <a:off x="0" y="2680887"/>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Images are normalized to have pixel values between 0 and 1 when used in most deep learning frameworks.</a:t>
          </a:r>
          <a:br>
            <a:rPr lang="en-US" sz="2400" b="0" i="0" kern="1200" dirty="0"/>
          </a:br>
          <a:endParaRPr lang="en-US" sz="2400" kern="1200" dirty="0"/>
        </a:p>
      </dsp:txBody>
      <dsp:txXfrm>
        <a:off x="0" y="2680887"/>
        <a:ext cx="11029537" cy="1339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1BD7D-BF0D-0649-8754-B6526E4F4B11}">
      <dsp:nvSpPr>
        <dsp:cNvPr id="0" name=""/>
        <dsp:cNvSpPr/>
      </dsp:nvSpPr>
      <dsp:spPr>
        <a:xfrm>
          <a:off x="210029" y="210272"/>
          <a:ext cx="9004964" cy="937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All images had different size before processing. </a:t>
          </a:r>
        </a:p>
      </dsp:txBody>
      <dsp:txXfrm>
        <a:off x="237498" y="237741"/>
        <a:ext cx="7670920" cy="882938"/>
      </dsp:txXfrm>
    </dsp:sp>
    <dsp:sp modelId="{7972C93F-CFFE-B442-B5C5-AF717D785FD1}">
      <dsp:nvSpPr>
        <dsp:cNvPr id="0" name=""/>
        <dsp:cNvSpPr/>
      </dsp:nvSpPr>
      <dsp:spPr>
        <a:xfrm>
          <a:off x="977529" y="1394315"/>
          <a:ext cx="9499308" cy="132221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image were converted to grayscale and resized to a uniform size of 224x224*(average size). This processing is commonly done to standardize the input for deep learning models and to simplify computations. The requirement is should be the same dimension.  </a:t>
          </a:r>
        </a:p>
      </dsp:txBody>
      <dsp:txXfrm>
        <a:off x="1016255" y="1433041"/>
        <a:ext cx="7724239" cy="1244767"/>
      </dsp:txXfrm>
    </dsp:sp>
    <dsp:sp modelId="{3B182557-9E1B-E24A-9851-E1355D3CC8D8}">
      <dsp:nvSpPr>
        <dsp:cNvPr id="0" name=""/>
        <dsp:cNvSpPr/>
      </dsp:nvSpPr>
      <dsp:spPr>
        <a:xfrm>
          <a:off x="1676348" y="2967130"/>
          <a:ext cx="9499308" cy="13222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Various manifold learning techniques were applied, such as MDS, ISOmap, t-SNE, Locally Linear Embedding, and Spectral Embedding. </a:t>
          </a:r>
        </a:p>
      </dsp:txBody>
      <dsp:txXfrm>
        <a:off x="1715074" y="3005856"/>
        <a:ext cx="7724239" cy="1244767"/>
      </dsp:txXfrm>
    </dsp:sp>
    <dsp:sp modelId="{5A3DC168-63A0-5B4E-AAFF-1A72B5853B55}">
      <dsp:nvSpPr>
        <dsp:cNvPr id="0" name=""/>
        <dsp:cNvSpPr/>
      </dsp:nvSpPr>
      <dsp:spPr>
        <a:xfrm>
          <a:off x="8862289" y="990324"/>
          <a:ext cx="859442" cy="85944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55663" y="990324"/>
        <a:ext cx="472694" cy="646730"/>
      </dsp:txXfrm>
    </dsp:sp>
    <dsp:sp modelId="{7AF7DD81-8D7D-6742-90CB-F2FD47B9B5CD}">
      <dsp:nvSpPr>
        <dsp:cNvPr id="0" name=""/>
        <dsp:cNvSpPr/>
      </dsp:nvSpPr>
      <dsp:spPr>
        <a:xfrm>
          <a:off x="9478040" y="2536456"/>
          <a:ext cx="859442" cy="85944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671414" y="2536456"/>
        <a:ext cx="472694" cy="6467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01D37-86A0-C74C-8DFF-EC29EFC13A5E}"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AFD5F-0FAB-944A-8278-85D2AA8C5647}" type="slidenum">
              <a:rPr lang="en-US" smtClean="0"/>
              <a:t>‹#›</a:t>
            </a:fld>
            <a:endParaRPr lang="en-US"/>
          </a:p>
        </p:txBody>
      </p:sp>
    </p:spTree>
    <p:extLst>
      <p:ext uri="{BB962C8B-B14F-4D97-AF65-F5344CB8AC3E}">
        <p14:creationId xmlns:p14="http://schemas.microsoft.com/office/powerpoint/2010/main" val="210903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processing is commonly done to standardize the input for deep learning models and to simplify computations. </a:t>
            </a:r>
          </a:p>
          <a:p>
            <a:r>
              <a:rPr lang="en-US" dirty="0"/>
              <a:t>These techniques are used to visualize and explore the high dimensional data in lower-dimensional spaces, which can aid in understanding the relationships between different data points or classes </a:t>
            </a:r>
          </a:p>
        </p:txBody>
      </p:sp>
      <p:sp>
        <p:nvSpPr>
          <p:cNvPr id="4" name="Slide Number Placeholder 3"/>
          <p:cNvSpPr>
            <a:spLocks noGrp="1"/>
          </p:cNvSpPr>
          <p:nvPr>
            <p:ph type="sldNum" sz="quarter" idx="5"/>
          </p:nvPr>
        </p:nvSpPr>
        <p:spPr/>
        <p:txBody>
          <a:bodyPr/>
          <a:lstStyle/>
          <a:p>
            <a:fld id="{587AFD5F-0FAB-944A-8278-85D2AA8C5647}" type="slidenum">
              <a:rPr lang="en-US" smtClean="0"/>
              <a:t>27</a:t>
            </a:fld>
            <a:endParaRPr lang="en-US"/>
          </a:p>
        </p:txBody>
      </p:sp>
    </p:spTree>
    <p:extLst>
      <p:ext uri="{BB962C8B-B14F-4D97-AF65-F5344CB8AC3E}">
        <p14:creationId xmlns:p14="http://schemas.microsoft.com/office/powerpoint/2010/main" val="1314051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6072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8717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973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4858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9322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0202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3338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5578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749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8133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5/3/24</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3603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5/3/24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27722359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9" r:id="rId6"/>
    <p:sldLayoutId id="2147483934" r:id="rId7"/>
    <p:sldLayoutId id="2147483935" r:id="rId8"/>
    <p:sldLayoutId id="2147483936" r:id="rId9"/>
    <p:sldLayoutId id="2147483938" r:id="rId10"/>
    <p:sldLayoutId id="2147483937"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4" name="Rectangle 393">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D3307-7388-0696-7EB1-84190B1B3FD1}"/>
              </a:ext>
            </a:extLst>
          </p:cNvPr>
          <p:cNvSpPr>
            <a:spLocks noGrp="1"/>
          </p:cNvSpPr>
          <p:nvPr>
            <p:ph type="ctrTitle"/>
          </p:nvPr>
        </p:nvSpPr>
        <p:spPr>
          <a:xfrm>
            <a:off x="7364776" y="394381"/>
            <a:ext cx="4343095" cy="3469344"/>
          </a:xfrm>
        </p:spPr>
        <p:txBody>
          <a:bodyPr>
            <a:normAutofit/>
          </a:bodyPr>
          <a:lstStyle/>
          <a:p>
            <a:r>
              <a:rPr lang="en-US" sz="4000" dirty="0"/>
              <a:t>Image classification</a:t>
            </a:r>
          </a:p>
        </p:txBody>
      </p:sp>
      <p:sp>
        <p:nvSpPr>
          <p:cNvPr id="3" name="Subtitle 2">
            <a:extLst>
              <a:ext uri="{FF2B5EF4-FFF2-40B4-BE49-F238E27FC236}">
                <a16:creationId xmlns:a16="http://schemas.microsoft.com/office/drawing/2014/main" id="{2C035F1A-6AFA-FB40-B61D-742521A65D32}"/>
              </a:ext>
            </a:extLst>
          </p:cNvPr>
          <p:cNvSpPr>
            <a:spLocks noGrp="1"/>
          </p:cNvSpPr>
          <p:nvPr>
            <p:ph type="subTitle" idx="1"/>
          </p:nvPr>
        </p:nvSpPr>
        <p:spPr>
          <a:xfrm>
            <a:off x="7815101" y="4061433"/>
            <a:ext cx="3442447" cy="2204478"/>
          </a:xfrm>
        </p:spPr>
        <p:txBody>
          <a:bodyPr>
            <a:normAutofit/>
          </a:bodyPr>
          <a:lstStyle/>
          <a:p>
            <a:r>
              <a:rPr lang="en-US" sz="1100" b="1" dirty="0">
                <a:effectLst/>
                <a:latin typeface="+mj-lt"/>
                <a:ea typeface="Calibri" panose="020F0502020204030204" pitchFamily="34" charset="0"/>
              </a:rPr>
              <a:t>Comparing Optimal Transport-based and Traditional Manifold Learning Algorithms</a:t>
            </a:r>
            <a:r>
              <a:rPr lang="en-US" sz="1100" dirty="0">
                <a:effectLst/>
                <a:latin typeface="+mj-lt"/>
              </a:rPr>
              <a:t> </a:t>
            </a:r>
            <a:endParaRPr lang="en-US" sz="1100" dirty="0">
              <a:latin typeface="+mj-lt"/>
            </a:endParaRPr>
          </a:p>
        </p:txBody>
      </p:sp>
      <p:pic>
        <p:nvPicPr>
          <p:cNvPr id="4" name="Picture 3" descr="Colorful leaf patterns">
            <a:extLst>
              <a:ext uri="{FF2B5EF4-FFF2-40B4-BE49-F238E27FC236}">
                <a16:creationId xmlns:a16="http://schemas.microsoft.com/office/drawing/2014/main" id="{FAB31411-715C-533A-8B01-BDC9304E4F49}"/>
              </a:ext>
            </a:extLst>
          </p:cNvPr>
          <p:cNvPicPr>
            <a:picLocks noChangeAspect="1"/>
          </p:cNvPicPr>
          <p:nvPr/>
        </p:nvPicPr>
        <p:blipFill rotWithShape="1">
          <a:blip r:embed="rId2"/>
          <a:srcRect l="9660" r="19758" b="1"/>
          <a:stretch/>
        </p:blipFill>
        <p:spPr>
          <a:xfrm>
            <a:off x="20" y="-1"/>
            <a:ext cx="6915093" cy="6858001"/>
          </a:xfrm>
          <a:prstGeom prst="rect">
            <a:avLst/>
          </a:prstGeom>
        </p:spPr>
      </p:pic>
    </p:spTree>
    <p:extLst>
      <p:ext uri="{BB962C8B-B14F-4D97-AF65-F5344CB8AC3E}">
        <p14:creationId xmlns:p14="http://schemas.microsoft.com/office/powerpoint/2010/main" val="14666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5FF3-9B28-D23B-1DDE-B9F64C2BA334}"/>
              </a:ext>
            </a:extLst>
          </p:cNvPr>
          <p:cNvSpPr>
            <a:spLocks noGrp="1"/>
          </p:cNvSpPr>
          <p:nvPr>
            <p:ph type="title"/>
          </p:nvPr>
        </p:nvSpPr>
        <p:spPr>
          <a:xfrm>
            <a:off x="555586" y="333429"/>
            <a:ext cx="3932237" cy="880946"/>
          </a:xfrm>
        </p:spPr>
        <p:txBody>
          <a:bodyPr/>
          <a:lstStyle/>
          <a:p>
            <a:r>
              <a:rPr lang="en-US" dirty="0"/>
              <a:t>T-test Performance </a:t>
            </a:r>
          </a:p>
        </p:txBody>
      </p:sp>
      <p:sp>
        <p:nvSpPr>
          <p:cNvPr id="3" name="Content Placeholder 2">
            <a:extLst>
              <a:ext uri="{FF2B5EF4-FFF2-40B4-BE49-F238E27FC236}">
                <a16:creationId xmlns:a16="http://schemas.microsoft.com/office/drawing/2014/main" id="{FF034855-27E7-0523-1F05-FBBD23694FF7}"/>
              </a:ext>
            </a:extLst>
          </p:cNvPr>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2E47858-FFB1-F46A-ACDA-7BC621C6C578}"/>
                  </a:ext>
                </a:extLst>
              </p:cNvPr>
              <p:cNvSpPr>
                <a:spLocks noGrp="1"/>
              </p:cNvSpPr>
              <p:nvPr>
                <p:ph type="body" sz="half" idx="2"/>
              </p:nvPr>
            </p:nvSpPr>
            <p:spPr>
              <a:xfrm>
                <a:off x="555587" y="1523206"/>
                <a:ext cx="3819644" cy="2990921"/>
              </a:xfrm>
            </p:spPr>
            <p:txBody>
              <a:bodyPr>
                <a:normAutofit fontScale="92500"/>
              </a:bodyPr>
              <a:lstStyle/>
              <a:p>
                <a:pPr marL="285750" indent="-285750">
                  <a:buFont typeface="Arial" panose="020B0604020202020204" pitchFamily="34" charset="0"/>
                  <a:buChar char="•"/>
                </a:pPr>
                <a:r>
                  <a:rPr lang="en-US" dirty="0"/>
                  <a:t>H_0: No difference or worse performance compared to no embedding. </a:t>
                </a:r>
              </a:p>
              <a:p>
                <a:pPr marL="742950" lvl="1" indent="-285750">
                  <a:buFont typeface="Arial" panose="020B0604020202020204" pitchFamily="34" charset="0"/>
                  <a:buChar char="•"/>
                </a:pPr>
                <a:r>
                  <a:rPr lang="en-US" dirty="0"/>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𝑒𝑚𝑏𝑒𝑑𝑑𝑖𝑛𝑔𝑠</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𝑛𝑜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𝑒𝑚𝑏𝑒𝑑𝑑𝑖𝑛𝑔𝑠</m:t>
                        </m:r>
                      </m:sub>
                    </m:sSub>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err="1"/>
                  <a:t>H_a</a:t>
                </a:r>
                <a:r>
                  <a:rPr lang="en-US" dirty="0"/>
                  <a:t>: Embedded performance is better than no embedding performance </a:t>
                </a:r>
              </a:p>
              <a:p>
                <a:pPr marL="742950" lvl="1" indent="-285750">
                  <a:buFont typeface="Arial" panose="020B0604020202020204" pitchFamily="34" charset="0"/>
                  <a:buChar char="•"/>
                </a:pPr>
                <a:r>
                  <a:rPr lang="en-US" dirty="0"/>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𝑒𝑚𝑏𝑒𝑑𝑑𝑖𝑛𝑔𝑠</m:t>
                        </m:r>
                      </m:sub>
                    </m:sSub>
                    <m:r>
                      <a:rPr lang="en-US" b="0" i="1" smtClean="0">
                        <a:latin typeface="Cambria Math" panose="02040503050406030204" pitchFamily="18" charset="0"/>
                        <a:ea typeface="Cambria Math" panose="02040503050406030204" pitchFamily="18" charset="0"/>
                      </a:rPr>
                      <m:t>&gt; </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𝑛𝑜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𝑒𝑚𝑏𝑒𝑑𝑑𝑖𝑛𝑔𝑠</m:t>
                        </m:r>
                      </m:sub>
                    </m:sSub>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4" name="Text Placeholder 3">
                <a:extLst>
                  <a:ext uri="{FF2B5EF4-FFF2-40B4-BE49-F238E27FC236}">
                    <a16:creationId xmlns:a16="http://schemas.microsoft.com/office/drawing/2014/main" id="{72E47858-FFB1-F46A-ACDA-7BC621C6C578}"/>
                  </a:ext>
                </a:extLst>
              </p:cNvPr>
              <p:cNvSpPr>
                <a:spLocks noGrp="1" noRot="1" noChangeAspect="1" noMove="1" noResize="1" noEditPoints="1" noAdjustHandles="1" noChangeArrowheads="1" noChangeShapeType="1" noTextEdit="1"/>
              </p:cNvSpPr>
              <p:nvPr>
                <p:ph type="body" sz="half" idx="2"/>
              </p:nvPr>
            </p:nvSpPr>
            <p:spPr>
              <a:xfrm>
                <a:off x="555587" y="1523206"/>
                <a:ext cx="3819644" cy="2990921"/>
              </a:xfrm>
              <a:blipFill>
                <a:blip r:embed="rId2"/>
                <a:stretch>
                  <a:fillRect l="-331" r="-1656"/>
                </a:stretch>
              </a:blipFill>
            </p:spPr>
            <p:txBody>
              <a:bodyPr/>
              <a:lstStyle/>
              <a:p>
                <a:r>
                  <a:rPr lang="en-US">
                    <a:noFill/>
                  </a:rPr>
                  <a:t> </a:t>
                </a:r>
              </a:p>
            </p:txBody>
          </p:sp>
        </mc:Fallback>
      </mc:AlternateContent>
      <p:pic>
        <p:nvPicPr>
          <p:cNvPr id="5" name="Picture 4" descr="A screenshot of a computer&#10;&#10;Description automatically generated">
            <a:extLst>
              <a:ext uri="{FF2B5EF4-FFF2-40B4-BE49-F238E27FC236}">
                <a16:creationId xmlns:a16="http://schemas.microsoft.com/office/drawing/2014/main" id="{78FDF9D5-11F0-910E-CBA3-FCFAD9DC60C7}"/>
              </a:ext>
            </a:extLst>
          </p:cNvPr>
          <p:cNvPicPr>
            <a:picLocks noChangeAspect="1"/>
          </p:cNvPicPr>
          <p:nvPr/>
        </p:nvPicPr>
        <p:blipFill rotWithShape="1">
          <a:blip r:embed="rId3">
            <a:extLst>
              <a:ext uri="{28A0092B-C50C-407E-A947-70E740481C1C}">
                <a14:useLocalDpi xmlns:a14="http://schemas.microsoft.com/office/drawing/2010/main" val="0"/>
              </a:ext>
            </a:extLst>
          </a:blip>
          <a:srcRect l="54450" t="37133" r="20099" b="21924"/>
          <a:stretch/>
        </p:blipFill>
        <p:spPr bwMode="auto">
          <a:xfrm>
            <a:off x="5046645" y="333429"/>
            <a:ext cx="5925237" cy="619114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A4224E5-204A-1D74-0861-F2C99C9134C1}"/>
              </a:ext>
            </a:extLst>
          </p:cNvPr>
          <p:cNvSpPr txBox="1"/>
          <p:nvPr/>
        </p:nvSpPr>
        <p:spPr>
          <a:xfrm>
            <a:off x="419885" y="4846106"/>
            <a:ext cx="429105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Compare the p-value to alpha=0.05</a:t>
            </a:r>
          </a:p>
        </p:txBody>
      </p:sp>
    </p:spTree>
    <p:extLst>
      <p:ext uri="{BB962C8B-B14F-4D97-AF65-F5344CB8AC3E}">
        <p14:creationId xmlns:p14="http://schemas.microsoft.com/office/powerpoint/2010/main" val="321911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CD71D4-3DB0-6BC7-6D0F-FC6F8C0CFBF7}"/>
              </a:ext>
            </a:extLst>
          </p:cNvPr>
          <p:cNvSpPr>
            <a:spLocks noGrp="1"/>
          </p:cNvSpPr>
          <p:nvPr>
            <p:ph type="title"/>
          </p:nvPr>
        </p:nvSpPr>
        <p:spPr>
          <a:xfrm>
            <a:off x="648316" y="342007"/>
            <a:ext cx="9634011" cy="1325563"/>
          </a:xfrm>
        </p:spPr>
        <p:txBody>
          <a:bodyPr/>
          <a:lstStyle/>
          <a:p>
            <a:r>
              <a:rPr lang="en-US" dirty="0" err="1"/>
              <a:t>Wassmap</a:t>
            </a:r>
            <a:r>
              <a:rPr lang="en-US" dirty="0"/>
              <a:t> embeddings</a:t>
            </a:r>
          </a:p>
        </p:txBody>
      </p:sp>
      <p:sp>
        <p:nvSpPr>
          <p:cNvPr id="6" name="Content Placeholder 5">
            <a:extLst>
              <a:ext uri="{FF2B5EF4-FFF2-40B4-BE49-F238E27FC236}">
                <a16:creationId xmlns:a16="http://schemas.microsoft.com/office/drawing/2014/main" id="{CB3332A9-5DD2-9D3B-604B-064501349BAE}"/>
              </a:ext>
            </a:extLst>
          </p:cNvPr>
          <p:cNvSpPr>
            <a:spLocks noGrp="1"/>
          </p:cNvSpPr>
          <p:nvPr>
            <p:ph idx="1"/>
          </p:nvPr>
        </p:nvSpPr>
        <p:spPr>
          <a:xfrm>
            <a:off x="486269" y="1183456"/>
            <a:ext cx="11057415" cy="5332537"/>
          </a:xfrm>
        </p:spPr>
        <p:txBody>
          <a:bodyPr>
            <a:normAutofit fontScale="25000" lnSpcReduction="20000"/>
          </a:bodyPr>
          <a:lstStyle/>
          <a:p>
            <a:pPr algn="l"/>
            <a:r>
              <a:rPr lang="en-US" sz="5600" b="0" i="1" u="none" strike="noStrike" dirty="0">
                <a:solidFill>
                  <a:srgbClr val="0D0D0D"/>
                </a:solidFill>
                <a:effectLst/>
              </a:rPr>
              <a:t>Preprocessing Steps:</a:t>
            </a:r>
            <a:endParaRPr lang="en-US" sz="5600" b="0" i="0" u="none" strike="noStrike" dirty="0">
              <a:solidFill>
                <a:srgbClr val="0D0D0D"/>
              </a:solidFill>
              <a:effectLst/>
            </a:endParaRPr>
          </a:p>
          <a:p>
            <a:r>
              <a:rPr lang="en-US" sz="5600" b="1" i="0" u="none" strike="noStrike" dirty="0">
                <a:solidFill>
                  <a:srgbClr val="0D0D0D"/>
                </a:solidFill>
                <a:effectLst/>
              </a:rPr>
              <a:t>Image Conversion:</a:t>
            </a:r>
            <a:endParaRPr lang="en-US" sz="5600" b="0" i="0" u="none" strike="noStrike" dirty="0">
              <a:solidFill>
                <a:srgbClr val="0D0D0D"/>
              </a:solidFill>
              <a:effectLst/>
            </a:endParaRPr>
          </a:p>
          <a:p>
            <a:pPr marL="1143000" lvl="1" indent="-685800" algn="l">
              <a:buFont typeface="Arial" panose="020B0604020202020204" pitchFamily="34" charset="0"/>
              <a:buChar char="•"/>
            </a:pPr>
            <a:r>
              <a:rPr lang="en-US" sz="5600" b="0" i="0" u="none" strike="noStrike" dirty="0">
                <a:solidFill>
                  <a:srgbClr val="0D0D0D"/>
                </a:solidFill>
                <a:effectLst/>
              </a:rPr>
              <a:t>Apply the Dr. Hamm function to transform each image into a point cloud representation.</a:t>
            </a:r>
          </a:p>
          <a:p>
            <a:r>
              <a:rPr lang="en-US" sz="5600" b="1" i="0" u="none" strike="noStrike" dirty="0">
                <a:solidFill>
                  <a:srgbClr val="0D0D0D"/>
                </a:solidFill>
                <a:effectLst/>
              </a:rPr>
              <a:t>Sampling:</a:t>
            </a:r>
            <a:endParaRPr lang="en-US" sz="5600" b="0" i="0" u="none" strike="noStrike" dirty="0">
              <a:solidFill>
                <a:srgbClr val="0D0D0D"/>
              </a:solidFill>
              <a:effectLst/>
            </a:endParaRPr>
          </a:p>
          <a:p>
            <a:pPr marL="1143000" lvl="1" indent="-685800" algn="l">
              <a:buFont typeface="Arial" panose="020B0604020202020204" pitchFamily="34" charset="0"/>
              <a:buChar char="•"/>
            </a:pPr>
            <a:r>
              <a:rPr lang="en-US" sz="5600" b="0" i="0" u="none" strike="noStrike" dirty="0">
                <a:solidFill>
                  <a:srgbClr val="0D0D0D"/>
                </a:solidFill>
                <a:effectLst/>
              </a:rPr>
              <a:t>Select a sample size of n = 1000-1500 from the MNIST dataset.</a:t>
            </a:r>
          </a:p>
          <a:p>
            <a:pPr marL="1143000" lvl="1" indent="-685800" algn="l">
              <a:buFont typeface="Arial" panose="020B0604020202020204" pitchFamily="34" charset="0"/>
              <a:buChar char="•"/>
            </a:pPr>
            <a:r>
              <a:rPr lang="en-US" sz="5600" b="0" i="0" u="none" strike="noStrike" dirty="0">
                <a:solidFill>
                  <a:srgbClr val="0D0D0D"/>
                </a:solidFill>
                <a:effectLst/>
              </a:rPr>
              <a:t>Choose 5-10 images from each class within the Dog Breed and Coil-100 datasets to create a comprehensive sample set in point cloud format.</a:t>
            </a:r>
          </a:p>
          <a:p>
            <a:r>
              <a:rPr lang="en-US" sz="5600" b="1" i="0" u="none" strike="noStrike" dirty="0">
                <a:solidFill>
                  <a:srgbClr val="0D0D0D"/>
                </a:solidFill>
                <a:effectLst/>
              </a:rPr>
              <a:t>Embedding Techniques:</a:t>
            </a:r>
            <a:endParaRPr lang="en-US" sz="5600" b="0" i="0" u="none" strike="noStrike" dirty="0">
              <a:solidFill>
                <a:srgbClr val="0D0D0D"/>
              </a:solidFill>
              <a:effectLst/>
            </a:endParaRPr>
          </a:p>
          <a:p>
            <a:pPr marL="1143000" lvl="1" indent="-685800" algn="l">
              <a:buFont typeface="Arial" panose="020B0604020202020204" pitchFamily="34" charset="0"/>
              <a:buChar char="•"/>
            </a:pPr>
            <a:r>
              <a:rPr lang="en-US" sz="5600" b="0" i="0" u="none" strike="noStrike" dirty="0">
                <a:solidFill>
                  <a:srgbClr val="0D0D0D"/>
                </a:solidFill>
                <a:effectLst/>
              </a:rPr>
              <a:t>Utilize the Wasserstein distance-based translation as a foundation for embedding.</a:t>
            </a:r>
          </a:p>
          <a:p>
            <a:pPr marL="1143000" lvl="1" indent="-685800" algn="l">
              <a:buFont typeface="Arial" panose="020B0604020202020204" pitchFamily="34" charset="0"/>
              <a:buChar char="•"/>
            </a:pPr>
            <a:r>
              <a:rPr lang="en-US" sz="5600" b="0" i="0" u="none" strike="noStrike" dirty="0">
                <a:solidFill>
                  <a:srgbClr val="0D0D0D"/>
                </a:solidFill>
                <a:effectLst/>
              </a:rPr>
              <a:t>Implement a variety of embedding techniques, including:</a:t>
            </a:r>
          </a:p>
          <a:p>
            <a:pPr marL="1600200" lvl="2" indent="-685800"/>
            <a:r>
              <a:rPr lang="en-US" sz="5600" b="0" i="0" u="none" strike="noStrike" dirty="0">
                <a:solidFill>
                  <a:srgbClr val="0D0D0D"/>
                </a:solidFill>
                <a:effectLst/>
              </a:rPr>
              <a:t>Multidimensional Scaling (MDS)</a:t>
            </a:r>
          </a:p>
          <a:p>
            <a:pPr marL="1600200" lvl="2" indent="-685800"/>
            <a:r>
              <a:rPr lang="en-US" sz="5600" b="0" i="0" u="none" strike="noStrike" dirty="0">
                <a:solidFill>
                  <a:srgbClr val="0D0D0D"/>
                </a:solidFill>
                <a:effectLst/>
              </a:rPr>
              <a:t>Isometric Mapping (Iso-map)</a:t>
            </a:r>
          </a:p>
          <a:p>
            <a:pPr marL="1600200" lvl="2" indent="-685800"/>
            <a:r>
              <a:rPr lang="en-US" sz="5600" b="0" i="0" u="none" strike="noStrike" dirty="0">
                <a:solidFill>
                  <a:srgbClr val="0D0D0D"/>
                </a:solidFill>
                <a:effectLst/>
              </a:rPr>
              <a:t>t-Distributed Stochastic Neighbor Embedding (t-SNE)</a:t>
            </a:r>
          </a:p>
          <a:p>
            <a:pPr marL="1600200" lvl="2" indent="-685800"/>
            <a:r>
              <a:rPr lang="en-US" sz="5600" b="0" i="0" u="none" strike="noStrike" dirty="0">
                <a:solidFill>
                  <a:srgbClr val="0D0D0D"/>
                </a:solidFill>
                <a:effectLst/>
              </a:rPr>
              <a:t>Locally Linear Embedding (LLE)</a:t>
            </a:r>
          </a:p>
          <a:p>
            <a:pPr marL="1600200" lvl="2" indent="-685800"/>
            <a:r>
              <a:rPr lang="en-US" sz="5600" b="0" i="0" u="none" strike="noStrike" dirty="0">
                <a:solidFill>
                  <a:srgbClr val="0D0D0D"/>
                </a:solidFill>
                <a:effectLst/>
              </a:rPr>
              <a:t>Spectral Embedding</a:t>
            </a:r>
          </a:p>
          <a:p>
            <a:endParaRPr lang="en-US" dirty="0"/>
          </a:p>
        </p:txBody>
      </p:sp>
    </p:spTree>
    <p:extLst>
      <p:ext uri="{BB962C8B-B14F-4D97-AF65-F5344CB8AC3E}">
        <p14:creationId xmlns:p14="http://schemas.microsoft.com/office/powerpoint/2010/main" val="219525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 name="Rectangle 357">
            <a:extLst>
              <a:ext uri="{FF2B5EF4-FFF2-40B4-BE49-F238E27FC236}">
                <a16:creationId xmlns:a16="http://schemas.microsoft.com/office/drawing/2014/main" id="{672C2B58-9772-4A7F-901D-5A1BCDE55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50B3E7D1-9B4D-44BA-87A2-2ED68788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67"/>
            <a:ext cx="7324929"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41BF0-D752-1561-2FF1-75BC60B01EFC}"/>
              </a:ext>
            </a:extLst>
          </p:cNvPr>
          <p:cNvSpPr>
            <a:spLocks noGrp="1"/>
          </p:cNvSpPr>
          <p:nvPr>
            <p:ph type="title"/>
          </p:nvPr>
        </p:nvSpPr>
        <p:spPr>
          <a:xfrm>
            <a:off x="1066800" y="571499"/>
            <a:ext cx="5596647" cy="1295401"/>
          </a:xfrm>
        </p:spPr>
        <p:txBody>
          <a:bodyPr>
            <a:normAutofit/>
          </a:bodyPr>
          <a:lstStyle/>
          <a:p>
            <a:r>
              <a:rPr lang="en-US" dirty="0"/>
              <a:t>Point Cloud </a:t>
            </a:r>
          </a:p>
        </p:txBody>
      </p:sp>
      <p:sp>
        <p:nvSpPr>
          <p:cNvPr id="5" name="Content Placeholder 4">
            <a:extLst>
              <a:ext uri="{FF2B5EF4-FFF2-40B4-BE49-F238E27FC236}">
                <a16:creationId xmlns:a16="http://schemas.microsoft.com/office/drawing/2014/main" id="{0A3C49A1-3678-84DD-66DA-C7AF0A6360DC}"/>
              </a:ext>
            </a:extLst>
          </p:cNvPr>
          <p:cNvSpPr>
            <a:spLocks noGrp="1"/>
          </p:cNvSpPr>
          <p:nvPr>
            <p:ph idx="1"/>
          </p:nvPr>
        </p:nvSpPr>
        <p:spPr>
          <a:xfrm>
            <a:off x="1066800" y="1889298"/>
            <a:ext cx="5596647" cy="4273175"/>
          </a:xfrm>
        </p:spPr>
        <p:txBody>
          <a:bodyPr>
            <a:normAutofit/>
          </a:bodyPr>
          <a:lstStyle/>
          <a:p>
            <a:r>
              <a:rPr lang="en-US" b="0" i="0" u="none" strike="noStrike" dirty="0">
                <a:effectLst/>
              </a:rPr>
              <a:t>Converted all images into point cloud representations using Dr. Hamm's point cloud function, and then applied Wasserstein distance-based embeddings to enhance classification accuracy</a:t>
            </a:r>
            <a:endParaRPr lang="en-US" dirty="0"/>
          </a:p>
          <a:p>
            <a:endParaRPr lang="en-US" dirty="0"/>
          </a:p>
        </p:txBody>
      </p:sp>
      <p:pic>
        <p:nvPicPr>
          <p:cNvPr id="11" name="Picture 10" descr="A close-up of a chart&#10;&#10;Description automatically generated">
            <a:extLst>
              <a:ext uri="{FF2B5EF4-FFF2-40B4-BE49-F238E27FC236}">
                <a16:creationId xmlns:a16="http://schemas.microsoft.com/office/drawing/2014/main" id="{43E05DB1-442D-2829-7D00-6A8997624BAD}"/>
              </a:ext>
            </a:extLst>
          </p:cNvPr>
          <p:cNvPicPr>
            <a:picLocks noChangeAspect="1"/>
          </p:cNvPicPr>
          <p:nvPr/>
        </p:nvPicPr>
        <p:blipFill>
          <a:blip r:embed="rId2"/>
          <a:stretch>
            <a:fillRect/>
          </a:stretch>
        </p:blipFill>
        <p:spPr>
          <a:xfrm>
            <a:off x="8356061" y="1688295"/>
            <a:ext cx="2959640" cy="1605604"/>
          </a:xfrm>
          <a:prstGeom prst="rect">
            <a:avLst/>
          </a:prstGeom>
        </p:spPr>
      </p:pic>
      <p:pic>
        <p:nvPicPr>
          <p:cNvPr id="9" name="Picture 8" descr="A yellow and purple dotted symbols&#10;&#10;Description automatically generated with medium confidence">
            <a:extLst>
              <a:ext uri="{FF2B5EF4-FFF2-40B4-BE49-F238E27FC236}">
                <a16:creationId xmlns:a16="http://schemas.microsoft.com/office/drawing/2014/main" id="{14D9A687-CBAC-AF1E-7412-826DC0BFBC10}"/>
              </a:ext>
            </a:extLst>
          </p:cNvPr>
          <p:cNvPicPr>
            <a:picLocks noChangeAspect="1"/>
          </p:cNvPicPr>
          <p:nvPr/>
        </p:nvPicPr>
        <p:blipFill>
          <a:blip r:embed="rId3"/>
          <a:stretch>
            <a:fillRect/>
          </a:stretch>
        </p:blipFill>
        <p:spPr>
          <a:xfrm>
            <a:off x="8356061" y="3617942"/>
            <a:ext cx="2959640" cy="1553811"/>
          </a:xfrm>
          <a:prstGeom prst="rect">
            <a:avLst/>
          </a:prstGeom>
        </p:spPr>
      </p:pic>
    </p:spTree>
    <p:extLst>
      <p:ext uri="{BB962C8B-B14F-4D97-AF65-F5344CB8AC3E}">
        <p14:creationId xmlns:p14="http://schemas.microsoft.com/office/powerpoint/2010/main" val="3631209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9" name="Rectangle 6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8E703-BBA6-3C79-B07B-B216B4F54375}"/>
              </a:ext>
            </a:extLst>
          </p:cNvPr>
          <p:cNvSpPr>
            <a:spLocks noGrp="1"/>
          </p:cNvSpPr>
          <p:nvPr>
            <p:ph type="title"/>
          </p:nvPr>
        </p:nvSpPr>
        <p:spPr>
          <a:xfrm>
            <a:off x="1156516" y="386993"/>
            <a:ext cx="9905999" cy="878757"/>
          </a:xfrm>
        </p:spPr>
        <p:txBody>
          <a:bodyPr vert="horz" lIns="91440" tIns="45720" rIns="91440" bIns="45720" rtlCol="0" anchor="ctr">
            <a:normAutofit/>
          </a:bodyPr>
          <a:lstStyle/>
          <a:p>
            <a:pPr algn="ctr"/>
            <a:r>
              <a:rPr lang="en-US" dirty="0" err="1"/>
              <a:t>Wassmap</a:t>
            </a:r>
            <a:r>
              <a:rPr lang="en-US" dirty="0"/>
              <a:t> embeddings</a:t>
            </a:r>
          </a:p>
        </p:txBody>
      </p:sp>
      <p:pic>
        <p:nvPicPr>
          <p:cNvPr id="5" name="Content Placeholder 4" descr="A diagram of different colors&#10;&#10;Description automatically generated">
            <a:extLst>
              <a:ext uri="{FF2B5EF4-FFF2-40B4-BE49-F238E27FC236}">
                <a16:creationId xmlns:a16="http://schemas.microsoft.com/office/drawing/2014/main" id="{8D51EE39-FC6C-2D18-8100-B08A5883D922}"/>
              </a:ext>
            </a:extLst>
          </p:cNvPr>
          <p:cNvPicPr>
            <a:picLocks noGrp="1" noChangeAspect="1"/>
          </p:cNvPicPr>
          <p:nvPr>
            <p:ph idx="1"/>
          </p:nvPr>
        </p:nvPicPr>
        <p:blipFill>
          <a:blip r:embed="rId2"/>
          <a:stretch>
            <a:fillRect/>
          </a:stretch>
        </p:blipFill>
        <p:spPr>
          <a:xfrm>
            <a:off x="553905" y="1310305"/>
            <a:ext cx="11111219" cy="2694471"/>
          </a:xfrm>
          <a:prstGeom prst="rect">
            <a:avLst/>
          </a:prstGeom>
        </p:spPr>
      </p:pic>
      <p:pic>
        <p:nvPicPr>
          <p:cNvPr id="6" name="Content Placeholder 7" descr="A screenshot of a computer&#10;&#10;Description automatically generated">
            <a:extLst>
              <a:ext uri="{FF2B5EF4-FFF2-40B4-BE49-F238E27FC236}">
                <a16:creationId xmlns:a16="http://schemas.microsoft.com/office/drawing/2014/main" id="{22433007-D534-217E-4599-090EE83C9A36}"/>
              </a:ext>
            </a:extLst>
          </p:cNvPr>
          <p:cNvPicPr>
            <a:picLocks noChangeAspect="1"/>
          </p:cNvPicPr>
          <p:nvPr/>
        </p:nvPicPr>
        <p:blipFill rotWithShape="1">
          <a:blip r:embed="rId3"/>
          <a:srcRect l="14257" t="33674" r="9920" b="40150"/>
          <a:stretch/>
        </p:blipFill>
        <p:spPr>
          <a:xfrm>
            <a:off x="506766" y="3979218"/>
            <a:ext cx="11205496" cy="2514470"/>
          </a:xfrm>
          <a:prstGeom prst="rect">
            <a:avLst/>
          </a:prstGeom>
        </p:spPr>
      </p:pic>
    </p:spTree>
    <p:extLst>
      <p:ext uri="{BB962C8B-B14F-4D97-AF65-F5344CB8AC3E}">
        <p14:creationId xmlns:p14="http://schemas.microsoft.com/office/powerpoint/2010/main" val="1880007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3E4B4-A30A-4EDA-ABFF-6A3C4BFF972F}"/>
              </a:ext>
            </a:extLst>
          </p:cNvPr>
          <p:cNvSpPr>
            <a:spLocks noGrp="1"/>
          </p:cNvSpPr>
          <p:nvPr>
            <p:ph type="title"/>
          </p:nvPr>
        </p:nvSpPr>
        <p:spPr/>
        <p:txBody>
          <a:bodyPr/>
          <a:lstStyle/>
          <a:p>
            <a:r>
              <a:rPr lang="en-US" dirty="0"/>
              <a:t>Accuracy score for </a:t>
            </a:r>
            <a:r>
              <a:rPr lang="en-US" dirty="0" err="1"/>
              <a:t>Wassmap</a:t>
            </a:r>
            <a:r>
              <a:rPr lang="en-US" dirty="0"/>
              <a:t>  </a:t>
            </a:r>
          </a:p>
        </p:txBody>
      </p:sp>
      <p:pic>
        <p:nvPicPr>
          <p:cNvPr id="5" name="Content Placeholder 4" descr="A screenshot of a computer&#10;&#10;Description automatically generated">
            <a:extLst>
              <a:ext uri="{FF2B5EF4-FFF2-40B4-BE49-F238E27FC236}">
                <a16:creationId xmlns:a16="http://schemas.microsoft.com/office/drawing/2014/main" id="{B029551C-2E09-DAB9-718B-7C21C751BEAE}"/>
              </a:ext>
            </a:extLst>
          </p:cNvPr>
          <p:cNvPicPr>
            <a:picLocks noGrp="1" noChangeAspect="1"/>
          </p:cNvPicPr>
          <p:nvPr>
            <p:ph idx="1"/>
          </p:nvPr>
        </p:nvPicPr>
        <p:blipFill rotWithShape="1">
          <a:blip r:embed="rId2"/>
          <a:srcRect l="4851" r="12483"/>
          <a:stretch/>
        </p:blipFill>
        <p:spPr>
          <a:xfrm>
            <a:off x="1732719" y="1607586"/>
            <a:ext cx="7964557" cy="2263091"/>
          </a:xfrm>
        </p:spPr>
      </p:pic>
      <p:pic>
        <p:nvPicPr>
          <p:cNvPr id="7" name="Picture 6" descr="A screenshot of a computer&#10;&#10;Description automatically generated">
            <a:extLst>
              <a:ext uri="{FF2B5EF4-FFF2-40B4-BE49-F238E27FC236}">
                <a16:creationId xmlns:a16="http://schemas.microsoft.com/office/drawing/2014/main" id="{A82F69BB-5ED5-980C-8E05-19B091EA3C29}"/>
              </a:ext>
            </a:extLst>
          </p:cNvPr>
          <p:cNvPicPr>
            <a:picLocks noChangeAspect="1"/>
          </p:cNvPicPr>
          <p:nvPr/>
        </p:nvPicPr>
        <p:blipFill>
          <a:blip r:embed="rId3"/>
          <a:stretch>
            <a:fillRect/>
          </a:stretch>
        </p:blipFill>
        <p:spPr>
          <a:xfrm>
            <a:off x="1732718" y="4186581"/>
            <a:ext cx="7964557" cy="2168499"/>
          </a:xfrm>
          <a:prstGeom prst="rect">
            <a:avLst/>
          </a:prstGeom>
        </p:spPr>
      </p:pic>
    </p:spTree>
    <p:extLst>
      <p:ext uri="{BB962C8B-B14F-4D97-AF65-F5344CB8AC3E}">
        <p14:creationId xmlns:p14="http://schemas.microsoft.com/office/powerpoint/2010/main" val="176609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3"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1" name="Rectangle 70">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89DDF-F4F0-AADE-5D02-C6BC6DB6CF41}"/>
              </a:ext>
            </a:extLst>
          </p:cNvPr>
          <p:cNvSpPr>
            <a:spLocks noGrp="1"/>
          </p:cNvSpPr>
          <p:nvPr>
            <p:ph type="title"/>
          </p:nvPr>
        </p:nvSpPr>
        <p:spPr>
          <a:xfrm>
            <a:off x="1572150" y="5361837"/>
            <a:ext cx="9232453" cy="748097"/>
          </a:xfrm>
        </p:spPr>
        <p:txBody>
          <a:bodyPr vert="horz" lIns="91440" tIns="45720" rIns="91440" bIns="45720" rtlCol="0" anchor="ctr">
            <a:normAutofit/>
          </a:bodyPr>
          <a:lstStyle/>
          <a:p>
            <a:pPr algn="ctr"/>
            <a:r>
              <a:rPr lang="en-US" dirty="0"/>
              <a:t>T-test performance </a:t>
            </a:r>
          </a:p>
        </p:txBody>
      </p:sp>
      <p:pic>
        <p:nvPicPr>
          <p:cNvPr id="7" name="Picture 6" descr="A screenshot of a test results&#10;&#10;Description automatically generated">
            <a:extLst>
              <a:ext uri="{FF2B5EF4-FFF2-40B4-BE49-F238E27FC236}">
                <a16:creationId xmlns:a16="http://schemas.microsoft.com/office/drawing/2014/main" id="{46C29031-6487-48C3-66D7-2967768B1123}"/>
              </a:ext>
            </a:extLst>
          </p:cNvPr>
          <p:cNvPicPr>
            <a:picLocks noChangeAspect="1"/>
          </p:cNvPicPr>
          <p:nvPr/>
        </p:nvPicPr>
        <p:blipFill rotWithShape="1">
          <a:blip r:embed="rId2"/>
          <a:srcRect b="4533"/>
          <a:stretch/>
        </p:blipFill>
        <p:spPr>
          <a:xfrm>
            <a:off x="351786" y="1333542"/>
            <a:ext cx="5576756" cy="2728522"/>
          </a:xfrm>
          <a:prstGeom prst="rect">
            <a:avLst/>
          </a:prstGeom>
        </p:spPr>
      </p:pic>
      <p:pic>
        <p:nvPicPr>
          <p:cNvPr id="5" name="Content Placeholder 4" descr="A black and white text with numbers&#10;&#10;Description automatically generated">
            <a:extLst>
              <a:ext uri="{FF2B5EF4-FFF2-40B4-BE49-F238E27FC236}">
                <a16:creationId xmlns:a16="http://schemas.microsoft.com/office/drawing/2014/main" id="{89642811-837F-9442-CCBF-4DB4407F47BD}"/>
              </a:ext>
            </a:extLst>
          </p:cNvPr>
          <p:cNvPicPr>
            <a:picLocks noGrp="1" noChangeAspect="1"/>
          </p:cNvPicPr>
          <p:nvPr>
            <p:ph idx="1"/>
          </p:nvPr>
        </p:nvPicPr>
        <p:blipFill>
          <a:blip r:embed="rId3"/>
          <a:stretch>
            <a:fillRect/>
          </a:stretch>
        </p:blipFill>
        <p:spPr>
          <a:xfrm>
            <a:off x="6052029" y="1361123"/>
            <a:ext cx="6170145" cy="2853690"/>
          </a:xfrm>
          <a:prstGeom prst="rect">
            <a:avLst/>
          </a:prstGeom>
        </p:spPr>
      </p:pic>
      <p:grpSp>
        <p:nvGrpSpPr>
          <p:cNvPr id="73" name="Group 72">
            <a:extLst>
              <a:ext uri="{FF2B5EF4-FFF2-40B4-BE49-F238E27FC236}">
                <a16:creationId xmlns:a16="http://schemas.microsoft.com/office/drawing/2014/main" id="{8FC2AAAA-3320-45C6-B519-EDA74196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74"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40">
              <a:extLst>
                <a:ext uri="{FF2B5EF4-FFF2-40B4-BE49-F238E27FC236}">
                  <a16:creationId xmlns:a16="http://schemas.microsoft.com/office/drawing/2014/main" id="{1D08A4B9-6797-4801-B23E-13A88CE74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6998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5" name="Group 554">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56"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6"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7"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8"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13" name="Rectangle 612">
            <a:extLst>
              <a:ext uri="{FF2B5EF4-FFF2-40B4-BE49-F238E27FC236}">
                <a16:creationId xmlns:a16="http://schemas.microsoft.com/office/drawing/2014/main" id="{17121B47-384D-4AA6-BFEE-9EB117D2A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20A08E8-50AC-3772-4A2D-793BA875813A}"/>
              </a:ext>
            </a:extLst>
          </p:cNvPr>
          <p:cNvSpPr>
            <a:spLocks noGrp="1"/>
          </p:cNvSpPr>
          <p:nvPr>
            <p:ph type="title"/>
          </p:nvPr>
        </p:nvSpPr>
        <p:spPr>
          <a:xfrm>
            <a:off x="646610" y="1190799"/>
            <a:ext cx="4773663" cy="3306031"/>
          </a:xfrm>
        </p:spPr>
        <p:txBody>
          <a:bodyPr vert="horz" lIns="91440" tIns="45720" rIns="91440" bIns="45720" rtlCol="0" anchor="b">
            <a:normAutofit/>
          </a:bodyPr>
          <a:lstStyle/>
          <a:p>
            <a:pPr algn="ctr"/>
            <a:r>
              <a:rPr lang="en-US" sz="5400" dirty="0"/>
              <a:t>Digital-Handwritten-MNIST </a:t>
            </a:r>
          </a:p>
        </p:txBody>
      </p:sp>
      <p:grpSp>
        <p:nvGrpSpPr>
          <p:cNvPr id="352" name="Group 351">
            <a:extLst>
              <a:ext uri="{FF2B5EF4-FFF2-40B4-BE49-F238E27FC236}">
                <a16:creationId xmlns:a16="http://schemas.microsoft.com/office/drawing/2014/main" id="{2CB9C70C-9B50-4D83-B8B9-1A0FFA2CB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2693" y="20697"/>
            <a:ext cx="1862695" cy="6816606"/>
            <a:chOff x="9952693" y="20697"/>
            <a:chExt cx="1862695" cy="6816606"/>
          </a:xfrm>
        </p:grpSpPr>
        <p:grpSp>
          <p:nvGrpSpPr>
            <p:cNvPr id="353" name="Group 352">
              <a:extLst>
                <a:ext uri="{FF2B5EF4-FFF2-40B4-BE49-F238E27FC236}">
                  <a16:creationId xmlns:a16="http://schemas.microsoft.com/office/drawing/2014/main" id="{6E1E57A5-A4F5-41D5-9E12-FA91444573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674062" y="20697"/>
              <a:ext cx="1141326" cy="6816606"/>
              <a:chOff x="5889776" y="13394"/>
              <a:chExt cx="1141326" cy="6816606"/>
            </a:xfrm>
          </p:grpSpPr>
          <p:sp>
            <p:nvSpPr>
              <p:cNvPr id="441" name="Freeform 8">
                <a:extLst>
                  <a:ext uri="{FF2B5EF4-FFF2-40B4-BE49-F238E27FC236}">
                    <a16:creationId xmlns:a16="http://schemas.microsoft.com/office/drawing/2014/main" id="{ADBCFAC3-B2EB-4241-B9C9-AC317FCE7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10">
                <a:extLst>
                  <a:ext uri="{FF2B5EF4-FFF2-40B4-BE49-F238E27FC236}">
                    <a16:creationId xmlns:a16="http://schemas.microsoft.com/office/drawing/2014/main" id="{86F38B84-C3BC-48A8-9EEF-3077223C4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15">
                <a:extLst>
                  <a:ext uri="{FF2B5EF4-FFF2-40B4-BE49-F238E27FC236}">
                    <a16:creationId xmlns:a16="http://schemas.microsoft.com/office/drawing/2014/main" id="{E288352D-6F27-4727-9241-658737B62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8">
                <a:extLst>
                  <a:ext uri="{FF2B5EF4-FFF2-40B4-BE49-F238E27FC236}">
                    <a16:creationId xmlns:a16="http://schemas.microsoft.com/office/drawing/2014/main" id="{6AC265CB-8E11-45EF-8A58-9FCB96E0D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9">
                <a:extLst>
                  <a:ext uri="{FF2B5EF4-FFF2-40B4-BE49-F238E27FC236}">
                    <a16:creationId xmlns:a16="http://schemas.microsoft.com/office/drawing/2014/main" id="{DABD6D60-E6DC-4EFB-B755-7954BBAB8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20">
                <a:extLst>
                  <a:ext uri="{FF2B5EF4-FFF2-40B4-BE49-F238E27FC236}">
                    <a16:creationId xmlns:a16="http://schemas.microsoft.com/office/drawing/2014/main" id="{CF6F209B-B481-49BF-87A6-6201C22D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22">
                <a:extLst>
                  <a:ext uri="{FF2B5EF4-FFF2-40B4-BE49-F238E27FC236}">
                    <a16:creationId xmlns:a16="http://schemas.microsoft.com/office/drawing/2014/main" id="{F1FA7743-5F0C-45CC-8886-334021498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23">
                <a:extLst>
                  <a:ext uri="{FF2B5EF4-FFF2-40B4-BE49-F238E27FC236}">
                    <a16:creationId xmlns:a16="http://schemas.microsoft.com/office/drawing/2014/main" id="{916D9D0F-5354-4875-9938-6387BFAEA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26">
                <a:extLst>
                  <a:ext uri="{FF2B5EF4-FFF2-40B4-BE49-F238E27FC236}">
                    <a16:creationId xmlns:a16="http://schemas.microsoft.com/office/drawing/2014/main" id="{0E294183-C628-4365-B907-E607D3DB12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27">
                <a:extLst>
                  <a:ext uri="{FF2B5EF4-FFF2-40B4-BE49-F238E27FC236}">
                    <a16:creationId xmlns:a16="http://schemas.microsoft.com/office/drawing/2014/main" id="{86EA8FAD-5BF8-4312-84E8-774BCEBB4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28">
                <a:extLst>
                  <a:ext uri="{FF2B5EF4-FFF2-40B4-BE49-F238E27FC236}">
                    <a16:creationId xmlns:a16="http://schemas.microsoft.com/office/drawing/2014/main" id="{3464AF92-0BBD-433C-B88A-B18E00B14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30">
                <a:extLst>
                  <a:ext uri="{FF2B5EF4-FFF2-40B4-BE49-F238E27FC236}">
                    <a16:creationId xmlns:a16="http://schemas.microsoft.com/office/drawing/2014/main" id="{F4CE669E-8A98-4951-BC23-D1A03B018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43">
                <a:extLst>
                  <a:ext uri="{FF2B5EF4-FFF2-40B4-BE49-F238E27FC236}">
                    <a16:creationId xmlns:a16="http://schemas.microsoft.com/office/drawing/2014/main" id="{5BB7130C-3DF5-4615-BD83-A75F70091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51">
                <a:extLst>
                  <a:ext uri="{FF2B5EF4-FFF2-40B4-BE49-F238E27FC236}">
                    <a16:creationId xmlns:a16="http://schemas.microsoft.com/office/drawing/2014/main" id="{EACB7AF9-EA00-4414-8437-3FDDB2E0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52">
                <a:extLst>
                  <a:ext uri="{FF2B5EF4-FFF2-40B4-BE49-F238E27FC236}">
                    <a16:creationId xmlns:a16="http://schemas.microsoft.com/office/drawing/2014/main" id="{FC2519C3-3C5A-43C9-9ECF-D097278C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53">
                <a:extLst>
                  <a:ext uri="{FF2B5EF4-FFF2-40B4-BE49-F238E27FC236}">
                    <a16:creationId xmlns:a16="http://schemas.microsoft.com/office/drawing/2014/main" id="{62D72422-4E61-4321-BD7E-B56CC4B1A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54">
                <a:extLst>
                  <a:ext uri="{FF2B5EF4-FFF2-40B4-BE49-F238E27FC236}">
                    <a16:creationId xmlns:a16="http://schemas.microsoft.com/office/drawing/2014/main" id="{05F207C0-A03D-4E9A-803E-D82A7BA7E5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55">
                <a:extLst>
                  <a:ext uri="{FF2B5EF4-FFF2-40B4-BE49-F238E27FC236}">
                    <a16:creationId xmlns:a16="http://schemas.microsoft.com/office/drawing/2014/main" id="{255DAFDD-E023-4FF2-A2A7-6F405C8FCB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56">
                <a:extLst>
                  <a:ext uri="{FF2B5EF4-FFF2-40B4-BE49-F238E27FC236}">
                    <a16:creationId xmlns:a16="http://schemas.microsoft.com/office/drawing/2014/main" id="{75169B61-B4D2-4C2A-BF18-EB0AC8DE6A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57">
                <a:extLst>
                  <a:ext uri="{FF2B5EF4-FFF2-40B4-BE49-F238E27FC236}">
                    <a16:creationId xmlns:a16="http://schemas.microsoft.com/office/drawing/2014/main" id="{32FBF9CB-F983-4A89-A0D9-37056BB65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59">
                <a:extLst>
                  <a:ext uri="{FF2B5EF4-FFF2-40B4-BE49-F238E27FC236}">
                    <a16:creationId xmlns:a16="http://schemas.microsoft.com/office/drawing/2014/main" id="{F0884E69-5FA6-4C8C-A64C-DBB313AC2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60">
                <a:extLst>
                  <a:ext uri="{FF2B5EF4-FFF2-40B4-BE49-F238E27FC236}">
                    <a16:creationId xmlns:a16="http://schemas.microsoft.com/office/drawing/2014/main" id="{ED1FD4E2-312B-48A6-9F17-2D0BD4CFB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61">
                <a:extLst>
                  <a:ext uri="{FF2B5EF4-FFF2-40B4-BE49-F238E27FC236}">
                    <a16:creationId xmlns:a16="http://schemas.microsoft.com/office/drawing/2014/main" id="{EA111918-CFCC-4C23-ADF2-ABCC68A7C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7E5CA7B2-3753-4B7D-A722-D95342BB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CC9214A9-8EEB-41B0-83FB-80BEBD965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33157A90-4AF1-4A40-8125-803407C02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32D1FB24-5EA3-488F-913F-B3C1BB036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58FC3262-B888-4936-87A0-9A494483A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127CA728-BAE0-47A3-B0CA-5EB4FD148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0130CB83-550A-45A8-A9AB-0A9E13429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86">
                <a:extLst>
                  <a:ext uri="{FF2B5EF4-FFF2-40B4-BE49-F238E27FC236}">
                    <a16:creationId xmlns:a16="http://schemas.microsoft.com/office/drawing/2014/main" id="{CAEE495A-5C27-457A-BD41-20611D5D0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9">
                <a:extLst>
                  <a:ext uri="{FF2B5EF4-FFF2-40B4-BE49-F238E27FC236}">
                    <a16:creationId xmlns:a16="http://schemas.microsoft.com/office/drawing/2014/main" id="{BB1F32F7-014F-45A8-844E-56C76D98A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90">
                <a:extLst>
                  <a:ext uri="{FF2B5EF4-FFF2-40B4-BE49-F238E27FC236}">
                    <a16:creationId xmlns:a16="http://schemas.microsoft.com/office/drawing/2014/main" id="{0CF27E5B-05B7-44DF-94AE-4365D50B8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5">
                <a:extLst>
                  <a:ext uri="{FF2B5EF4-FFF2-40B4-BE49-F238E27FC236}">
                    <a16:creationId xmlns:a16="http://schemas.microsoft.com/office/drawing/2014/main" id="{BEEE0FD8-81BE-4670-A0B1-FD1C19191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06">
                <a:extLst>
                  <a:ext uri="{FF2B5EF4-FFF2-40B4-BE49-F238E27FC236}">
                    <a16:creationId xmlns:a16="http://schemas.microsoft.com/office/drawing/2014/main" id="{9F9A6256-1F3C-46D5-8441-488BB1E8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07">
                <a:extLst>
                  <a:ext uri="{FF2B5EF4-FFF2-40B4-BE49-F238E27FC236}">
                    <a16:creationId xmlns:a16="http://schemas.microsoft.com/office/drawing/2014/main" id="{BD9DB765-92D3-4BCB-918F-60D8DCDD7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08">
                <a:extLst>
                  <a:ext uri="{FF2B5EF4-FFF2-40B4-BE49-F238E27FC236}">
                    <a16:creationId xmlns:a16="http://schemas.microsoft.com/office/drawing/2014/main" id="{8AFA6628-0664-424D-905E-6FAE9FCFA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09">
                <a:extLst>
                  <a:ext uri="{FF2B5EF4-FFF2-40B4-BE49-F238E27FC236}">
                    <a16:creationId xmlns:a16="http://schemas.microsoft.com/office/drawing/2014/main" id="{433F27B3-462C-45E8-A759-DE553E29A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110">
                <a:extLst>
                  <a:ext uri="{FF2B5EF4-FFF2-40B4-BE49-F238E27FC236}">
                    <a16:creationId xmlns:a16="http://schemas.microsoft.com/office/drawing/2014/main" id="{7EC57FD0-F081-4D0F-B32F-E1963A8D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11">
                <a:extLst>
                  <a:ext uri="{FF2B5EF4-FFF2-40B4-BE49-F238E27FC236}">
                    <a16:creationId xmlns:a16="http://schemas.microsoft.com/office/drawing/2014/main" id="{B268BB25-E444-4C92-83A1-E4D6F070D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12">
                <a:extLst>
                  <a:ext uri="{FF2B5EF4-FFF2-40B4-BE49-F238E27FC236}">
                    <a16:creationId xmlns:a16="http://schemas.microsoft.com/office/drawing/2014/main" id="{9468C251-DE21-4B48-9BE9-25473D0F5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5">
                <a:extLst>
                  <a:ext uri="{FF2B5EF4-FFF2-40B4-BE49-F238E27FC236}">
                    <a16:creationId xmlns:a16="http://schemas.microsoft.com/office/drawing/2014/main" id="{69374DCE-92DD-446F-9C06-4FD9C171A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6">
                <a:extLst>
                  <a:ext uri="{FF2B5EF4-FFF2-40B4-BE49-F238E27FC236}">
                    <a16:creationId xmlns:a16="http://schemas.microsoft.com/office/drawing/2014/main" id="{258E2296-D453-46D9-818C-D207E4968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7">
                <a:extLst>
                  <a:ext uri="{FF2B5EF4-FFF2-40B4-BE49-F238E27FC236}">
                    <a16:creationId xmlns:a16="http://schemas.microsoft.com/office/drawing/2014/main" id="{48207F15-77EC-4A91-A365-6895A9C6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8">
                <a:extLst>
                  <a:ext uri="{FF2B5EF4-FFF2-40B4-BE49-F238E27FC236}">
                    <a16:creationId xmlns:a16="http://schemas.microsoft.com/office/drawing/2014/main" id="{A96D38DB-9495-4DBE-BDB7-EB1595D38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9">
                <a:extLst>
                  <a:ext uri="{FF2B5EF4-FFF2-40B4-BE49-F238E27FC236}">
                    <a16:creationId xmlns:a16="http://schemas.microsoft.com/office/drawing/2014/main" id="{29B258E2-CEDB-45A9-B556-32AC71C4F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
                <a:extLst>
                  <a:ext uri="{FF2B5EF4-FFF2-40B4-BE49-F238E27FC236}">
                    <a16:creationId xmlns:a16="http://schemas.microsoft.com/office/drawing/2014/main" id="{2D586C45-5DFF-41ED-AEB9-8F3858E4E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
                <a:extLst>
                  <a:ext uri="{FF2B5EF4-FFF2-40B4-BE49-F238E27FC236}">
                    <a16:creationId xmlns:a16="http://schemas.microsoft.com/office/drawing/2014/main" id="{C9B4633B-7A14-4DFF-9B10-E15DE426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
                <a:extLst>
                  <a:ext uri="{FF2B5EF4-FFF2-40B4-BE49-F238E27FC236}">
                    <a16:creationId xmlns:a16="http://schemas.microsoft.com/office/drawing/2014/main" id="{587B182B-8E16-43A1-A782-893619FC2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4">
                <a:extLst>
                  <a:ext uri="{FF2B5EF4-FFF2-40B4-BE49-F238E27FC236}">
                    <a16:creationId xmlns:a16="http://schemas.microsoft.com/office/drawing/2014/main" id="{34A0BA23-5B00-44AE-AB93-135184C1A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6">
                <a:extLst>
                  <a:ext uri="{FF2B5EF4-FFF2-40B4-BE49-F238E27FC236}">
                    <a16:creationId xmlns:a16="http://schemas.microsoft.com/office/drawing/2014/main" id="{1A1CF6B8-FC28-43CA-8304-83BA2847C1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7">
                <a:extLst>
                  <a:ext uri="{FF2B5EF4-FFF2-40B4-BE49-F238E27FC236}">
                    <a16:creationId xmlns:a16="http://schemas.microsoft.com/office/drawing/2014/main" id="{C79EB67D-4664-48CC-8DFA-137F56370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21">
                <a:extLst>
                  <a:ext uri="{FF2B5EF4-FFF2-40B4-BE49-F238E27FC236}">
                    <a16:creationId xmlns:a16="http://schemas.microsoft.com/office/drawing/2014/main" id="{23820013-B618-4C4F-B57E-58DAA2828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25">
                <a:extLst>
                  <a:ext uri="{FF2B5EF4-FFF2-40B4-BE49-F238E27FC236}">
                    <a16:creationId xmlns:a16="http://schemas.microsoft.com/office/drawing/2014/main" id="{E350A463-C2A4-4D68-9E71-B512B0D19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29">
                <a:extLst>
                  <a:ext uri="{FF2B5EF4-FFF2-40B4-BE49-F238E27FC236}">
                    <a16:creationId xmlns:a16="http://schemas.microsoft.com/office/drawing/2014/main" id="{BC57309A-FF5D-478A-88A0-A4BE3C684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31">
                <a:extLst>
                  <a:ext uri="{FF2B5EF4-FFF2-40B4-BE49-F238E27FC236}">
                    <a16:creationId xmlns:a16="http://schemas.microsoft.com/office/drawing/2014/main" id="{9F22C4B5-8A6E-47CB-B4D6-98B0D4BB1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32">
                <a:extLst>
                  <a:ext uri="{FF2B5EF4-FFF2-40B4-BE49-F238E27FC236}">
                    <a16:creationId xmlns:a16="http://schemas.microsoft.com/office/drawing/2014/main" id="{7E92F052-D723-495D-868C-296410F5F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33">
                <a:extLst>
                  <a:ext uri="{FF2B5EF4-FFF2-40B4-BE49-F238E27FC236}">
                    <a16:creationId xmlns:a16="http://schemas.microsoft.com/office/drawing/2014/main" id="{5C008CF1-8C78-4239-B052-0B5041EDC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34">
                <a:extLst>
                  <a:ext uri="{FF2B5EF4-FFF2-40B4-BE49-F238E27FC236}">
                    <a16:creationId xmlns:a16="http://schemas.microsoft.com/office/drawing/2014/main" id="{539E6F42-09A7-4472-942C-C54A5D7C6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35">
                <a:extLst>
                  <a:ext uri="{FF2B5EF4-FFF2-40B4-BE49-F238E27FC236}">
                    <a16:creationId xmlns:a16="http://schemas.microsoft.com/office/drawing/2014/main" id="{6C96C72D-9D17-4980-A553-E06615561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36">
                <a:extLst>
                  <a:ext uri="{FF2B5EF4-FFF2-40B4-BE49-F238E27FC236}">
                    <a16:creationId xmlns:a16="http://schemas.microsoft.com/office/drawing/2014/main" id="{45D9847C-95CC-437A-95AF-49C182571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37">
                <a:extLst>
                  <a:ext uri="{FF2B5EF4-FFF2-40B4-BE49-F238E27FC236}">
                    <a16:creationId xmlns:a16="http://schemas.microsoft.com/office/drawing/2014/main" id="{B9D8076A-CA26-41D6-AB76-ED1B86A8D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38">
                <a:extLst>
                  <a:ext uri="{FF2B5EF4-FFF2-40B4-BE49-F238E27FC236}">
                    <a16:creationId xmlns:a16="http://schemas.microsoft.com/office/drawing/2014/main" id="{ACBF348E-212A-4EE2-A9C8-C65E1678C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39">
                <a:extLst>
                  <a:ext uri="{FF2B5EF4-FFF2-40B4-BE49-F238E27FC236}">
                    <a16:creationId xmlns:a16="http://schemas.microsoft.com/office/drawing/2014/main" id="{ADB6AE21-92E4-42D6-BC49-E087976C8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40">
                <a:extLst>
                  <a:ext uri="{FF2B5EF4-FFF2-40B4-BE49-F238E27FC236}">
                    <a16:creationId xmlns:a16="http://schemas.microsoft.com/office/drawing/2014/main" id="{2A48A234-019E-40CA-95FC-390D168D7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41">
                <a:extLst>
                  <a:ext uri="{FF2B5EF4-FFF2-40B4-BE49-F238E27FC236}">
                    <a16:creationId xmlns:a16="http://schemas.microsoft.com/office/drawing/2014/main" id="{0F5FEA51-6853-4BF4-8461-79FD3DDA7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42">
                <a:extLst>
                  <a:ext uri="{FF2B5EF4-FFF2-40B4-BE49-F238E27FC236}">
                    <a16:creationId xmlns:a16="http://schemas.microsoft.com/office/drawing/2014/main" id="{CE655D11-293F-4305-BCA0-196F3D049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44">
                <a:extLst>
                  <a:ext uri="{FF2B5EF4-FFF2-40B4-BE49-F238E27FC236}">
                    <a16:creationId xmlns:a16="http://schemas.microsoft.com/office/drawing/2014/main" id="{416E183A-0D9C-4821-BD62-9CA648E9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45">
                <a:extLst>
                  <a:ext uri="{FF2B5EF4-FFF2-40B4-BE49-F238E27FC236}">
                    <a16:creationId xmlns:a16="http://schemas.microsoft.com/office/drawing/2014/main" id="{1FA51AD8-7B74-41CF-9A6D-33643002F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46">
                <a:extLst>
                  <a:ext uri="{FF2B5EF4-FFF2-40B4-BE49-F238E27FC236}">
                    <a16:creationId xmlns:a16="http://schemas.microsoft.com/office/drawing/2014/main" id="{C297914E-981E-4D31-9A89-6A68EA2B4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47">
                <a:extLst>
                  <a:ext uri="{FF2B5EF4-FFF2-40B4-BE49-F238E27FC236}">
                    <a16:creationId xmlns:a16="http://schemas.microsoft.com/office/drawing/2014/main" id="{C8FE7D07-2ACA-4830-BB98-FE568A1A4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48">
                <a:extLst>
                  <a:ext uri="{FF2B5EF4-FFF2-40B4-BE49-F238E27FC236}">
                    <a16:creationId xmlns:a16="http://schemas.microsoft.com/office/drawing/2014/main" id="{D8C678D8-D159-48FE-BD0C-2C4A937AC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49">
                <a:extLst>
                  <a:ext uri="{FF2B5EF4-FFF2-40B4-BE49-F238E27FC236}">
                    <a16:creationId xmlns:a16="http://schemas.microsoft.com/office/drawing/2014/main" id="{29574B54-7600-4D46-BCE4-333BD9C7F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62">
                <a:extLst>
                  <a:ext uri="{FF2B5EF4-FFF2-40B4-BE49-F238E27FC236}">
                    <a16:creationId xmlns:a16="http://schemas.microsoft.com/office/drawing/2014/main" id="{71DFCCAC-BC4E-438E-847C-23F9ED6D8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63">
                <a:extLst>
                  <a:ext uri="{FF2B5EF4-FFF2-40B4-BE49-F238E27FC236}">
                    <a16:creationId xmlns:a16="http://schemas.microsoft.com/office/drawing/2014/main" id="{04BC880B-F0A1-4F59-9595-F9757CEA3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64">
                <a:extLst>
                  <a:ext uri="{FF2B5EF4-FFF2-40B4-BE49-F238E27FC236}">
                    <a16:creationId xmlns:a16="http://schemas.microsoft.com/office/drawing/2014/main" id="{BDA2CAA7-50D4-45D1-9987-B04B1B2C9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65">
                <a:extLst>
                  <a:ext uri="{FF2B5EF4-FFF2-40B4-BE49-F238E27FC236}">
                    <a16:creationId xmlns:a16="http://schemas.microsoft.com/office/drawing/2014/main" id="{0205D403-CB96-4598-840E-C69BE0F85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66">
                <a:extLst>
                  <a:ext uri="{FF2B5EF4-FFF2-40B4-BE49-F238E27FC236}">
                    <a16:creationId xmlns:a16="http://schemas.microsoft.com/office/drawing/2014/main" id="{C87A8393-9E4F-46F4-8329-B4BA56FA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67">
                <a:extLst>
                  <a:ext uri="{FF2B5EF4-FFF2-40B4-BE49-F238E27FC236}">
                    <a16:creationId xmlns:a16="http://schemas.microsoft.com/office/drawing/2014/main" id="{88BE4EC1-3B86-40F5-93A2-50EB4D16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68">
                <a:extLst>
                  <a:ext uri="{FF2B5EF4-FFF2-40B4-BE49-F238E27FC236}">
                    <a16:creationId xmlns:a16="http://schemas.microsoft.com/office/drawing/2014/main" id="{DAB31707-2BF8-45D1-A32F-9F5C0E30A4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69">
                <a:extLst>
                  <a:ext uri="{FF2B5EF4-FFF2-40B4-BE49-F238E27FC236}">
                    <a16:creationId xmlns:a16="http://schemas.microsoft.com/office/drawing/2014/main" id="{9C8FA174-E0E4-49F2-A960-0BE48D301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70">
                <a:extLst>
                  <a:ext uri="{FF2B5EF4-FFF2-40B4-BE49-F238E27FC236}">
                    <a16:creationId xmlns:a16="http://schemas.microsoft.com/office/drawing/2014/main" id="{9C475233-7BEF-47BB-8A48-185AF3BE7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71">
                <a:extLst>
                  <a:ext uri="{FF2B5EF4-FFF2-40B4-BE49-F238E27FC236}">
                    <a16:creationId xmlns:a16="http://schemas.microsoft.com/office/drawing/2014/main" id="{015728E8-62B6-4217-B383-43AA084AA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72">
                <a:extLst>
                  <a:ext uri="{FF2B5EF4-FFF2-40B4-BE49-F238E27FC236}">
                    <a16:creationId xmlns:a16="http://schemas.microsoft.com/office/drawing/2014/main" id="{77D689AF-C161-494D-A4B8-B746B0A7D0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73">
                <a:extLst>
                  <a:ext uri="{FF2B5EF4-FFF2-40B4-BE49-F238E27FC236}">
                    <a16:creationId xmlns:a16="http://schemas.microsoft.com/office/drawing/2014/main" id="{9BD9C1D5-8CC9-4FD9-8775-C51FE208D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6" name="Freeform 74">
                <a:extLst>
                  <a:ext uri="{FF2B5EF4-FFF2-40B4-BE49-F238E27FC236}">
                    <a16:creationId xmlns:a16="http://schemas.microsoft.com/office/drawing/2014/main" id="{BE04C179-888B-4E0C-AB31-0DAEEDF7F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7" name="Freeform 75">
                <a:extLst>
                  <a:ext uri="{FF2B5EF4-FFF2-40B4-BE49-F238E27FC236}">
                    <a16:creationId xmlns:a16="http://schemas.microsoft.com/office/drawing/2014/main" id="{6B7C84F5-868D-4805-9F83-C8A345D3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8" name="Freeform 77">
                <a:extLst>
                  <a:ext uri="{FF2B5EF4-FFF2-40B4-BE49-F238E27FC236}">
                    <a16:creationId xmlns:a16="http://schemas.microsoft.com/office/drawing/2014/main" id="{B86694F4-707C-4741-BA22-5E0CDF61F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9" name="Freeform 85">
                <a:extLst>
                  <a:ext uri="{FF2B5EF4-FFF2-40B4-BE49-F238E27FC236}">
                    <a16:creationId xmlns:a16="http://schemas.microsoft.com/office/drawing/2014/main" id="{268A4DA4-E5A8-4031-8FB8-C1359830DC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0" name="Freeform 87">
                <a:extLst>
                  <a:ext uri="{FF2B5EF4-FFF2-40B4-BE49-F238E27FC236}">
                    <a16:creationId xmlns:a16="http://schemas.microsoft.com/office/drawing/2014/main" id="{2CB62FF0-AEEA-45FC-9BD0-2D100F39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1" name="Freeform 88">
                <a:extLst>
                  <a:ext uri="{FF2B5EF4-FFF2-40B4-BE49-F238E27FC236}">
                    <a16:creationId xmlns:a16="http://schemas.microsoft.com/office/drawing/2014/main" id="{753DCB44-0E85-4770-A989-F1B86F20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2" name="Freeform 91">
                <a:extLst>
                  <a:ext uri="{FF2B5EF4-FFF2-40B4-BE49-F238E27FC236}">
                    <a16:creationId xmlns:a16="http://schemas.microsoft.com/office/drawing/2014/main" id="{5DA00070-D353-48A9-AFBD-9305424EB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3" name="Freeform 92">
                <a:extLst>
                  <a:ext uri="{FF2B5EF4-FFF2-40B4-BE49-F238E27FC236}">
                    <a16:creationId xmlns:a16="http://schemas.microsoft.com/office/drawing/2014/main" id="{FEF02EE7-A1CD-4F49-9BBC-4F845786B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4" name="Freeform 93">
                <a:extLst>
                  <a:ext uri="{FF2B5EF4-FFF2-40B4-BE49-F238E27FC236}">
                    <a16:creationId xmlns:a16="http://schemas.microsoft.com/office/drawing/2014/main" id="{D94FF856-CBC2-4F9B-8C88-0A61402F9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5" name="Freeform 94">
                <a:extLst>
                  <a:ext uri="{FF2B5EF4-FFF2-40B4-BE49-F238E27FC236}">
                    <a16:creationId xmlns:a16="http://schemas.microsoft.com/office/drawing/2014/main" id="{AB7BC1C0-67DD-44B3-AEF8-3046B55C1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6" name="Freeform 95">
                <a:extLst>
                  <a:ext uri="{FF2B5EF4-FFF2-40B4-BE49-F238E27FC236}">
                    <a16:creationId xmlns:a16="http://schemas.microsoft.com/office/drawing/2014/main" id="{79D1FD88-FD27-4B5E-9EC2-911808A05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7" name="Freeform 96">
                <a:extLst>
                  <a:ext uri="{FF2B5EF4-FFF2-40B4-BE49-F238E27FC236}">
                    <a16:creationId xmlns:a16="http://schemas.microsoft.com/office/drawing/2014/main" id="{C7DE49B6-A789-40DB-B057-37DCE5E41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8" name="Freeform 97">
                <a:extLst>
                  <a:ext uri="{FF2B5EF4-FFF2-40B4-BE49-F238E27FC236}">
                    <a16:creationId xmlns:a16="http://schemas.microsoft.com/office/drawing/2014/main" id="{5873829D-5204-48B1-8271-B803682D83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9" name="Freeform 98">
                <a:extLst>
                  <a:ext uri="{FF2B5EF4-FFF2-40B4-BE49-F238E27FC236}">
                    <a16:creationId xmlns:a16="http://schemas.microsoft.com/office/drawing/2014/main" id="{26F30F65-64C8-44FB-B6BD-0BBAFA3B7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0" name="Freeform 99">
                <a:extLst>
                  <a:ext uri="{FF2B5EF4-FFF2-40B4-BE49-F238E27FC236}">
                    <a16:creationId xmlns:a16="http://schemas.microsoft.com/office/drawing/2014/main" id="{193BEA64-7498-46F1-85CC-A5C96EC98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1" name="Freeform 100">
                <a:extLst>
                  <a:ext uri="{FF2B5EF4-FFF2-40B4-BE49-F238E27FC236}">
                    <a16:creationId xmlns:a16="http://schemas.microsoft.com/office/drawing/2014/main" id="{B0C67838-49E2-4B6A-AC69-3A6B791DA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2" name="Freeform 101">
                <a:extLst>
                  <a:ext uri="{FF2B5EF4-FFF2-40B4-BE49-F238E27FC236}">
                    <a16:creationId xmlns:a16="http://schemas.microsoft.com/office/drawing/2014/main" id="{49A20809-A2DD-4085-B78C-B4BA41E979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3" name="Freeform 102">
                <a:extLst>
                  <a:ext uri="{FF2B5EF4-FFF2-40B4-BE49-F238E27FC236}">
                    <a16:creationId xmlns:a16="http://schemas.microsoft.com/office/drawing/2014/main" id="{B775045C-37C7-4493-8D9C-9F99C55F0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4" name="Freeform 103">
                <a:extLst>
                  <a:ext uri="{FF2B5EF4-FFF2-40B4-BE49-F238E27FC236}">
                    <a16:creationId xmlns:a16="http://schemas.microsoft.com/office/drawing/2014/main" id="{A3BE9A7E-1BA8-46F8-B318-E2ECCBFDC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5" name="Freeform 104">
                <a:extLst>
                  <a:ext uri="{FF2B5EF4-FFF2-40B4-BE49-F238E27FC236}">
                    <a16:creationId xmlns:a16="http://schemas.microsoft.com/office/drawing/2014/main" id="{5F1ADC58-BB04-4DC8-AABD-162D83F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6" name="Freeform 113">
                <a:extLst>
                  <a:ext uri="{FF2B5EF4-FFF2-40B4-BE49-F238E27FC236}">
                    <a16:creationId xmlns:a16="http://schemas.microsoft.com/office/drawing/2014/main" id="{F994FC45-8DC0-49B0-A05A-B2B1878F3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7" name="Freeform 114">
                <a:extLst>
                  <a:ext uri="{FF2B5EF4-FFF2-40B4-BE49-F238E27FC236}">
                    <a16:creationId xmlns:a16="http://schemas.microsoft.com/office/drawing/2014/main" id="{B0DFE4B7-ABE2-4D83-A5BC-2100890C3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8" name="Freeform 115">
                <a:extLst>
                  <a:ext uri="{FF2B5EF4-FFF2-40B4-BE49-F238E27FC236}">
                    <a16:creationId xmlns:a16="http://schemas.microsoft.com/office/drawing/2014/main" id="{3875A6F5-143B-4099-A2BA-B42D029810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9" name="Freeform 117">
                <a:extLst>
                  <a:ext uri="{FF2B5EF4-FFF2-40B4-BE49-F238E27FC236}">
                    <a16:creationId xmlns:a16="http://schemas.microsoft.com/office/drawing/2014/main" id="{D55AA3FB-BBFD-48A5-A816-17F15A8BA1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0" name="Freeform 118">
                <a:extLst>
                  <a:ext uri="{FF2B5EF4-FFF2-40B4-BE49-F238E27FC236}">
                    <a16:creationId xmlns:a16="http://schemas.microsoft.com/office/drawing/2014/main" id="{6069A188-5649-4675-BA50-263D0623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1" name="Freeform 119">
                <a:extLst>
                  <a:ext uri="{FF2B5EF4-FFF2-40B4-BE49-F238E27FC236}">
                    <a16:creationId xmlns:a16="http://schemas.microsoft.com/office/drawing/2014/main" id="{FC01152A-5489-44EF-B864-EC4DD7B31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2" name="Freeform 8">
                <a:extLst>
                  <a:ext uri="{FF2B5EF4-FFF2-40B4-BE49-F238E27FC236}">
                    <a16:creationId xmlns:a16="http://schemas.microsoft.com/office/drawing/2014/main" id="{D3CAA289-9C0C-490A-9768-49BBD637B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3" name="Freeform 8">
                <a:extLst>
                  <a:ext uri="{FF2B5EF4-FFF2-40B4-BE49-F238E27FC236}">
                    <a16:creationId xmlns:a16="http://schemas.microsoft.com/office/drawing/2014/main" id="{0ACB33D8-7879-498C-8BC7-4C4F6ECED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4" name="Freeform 106">
                <a:extLst>
                  <a:ext uri="{FF2B5EF4-FFF2-40B4-BE49-F238E27FC236}">
                    <a16:creationId xmlns:a16="http://schemas.microsoft.com/office/drawing/2014/main" id="{A6BB204E-D937-4C4D-BCB6-DF9F7A406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4" name="Freeform 8">
              <a:extLst>
                <a:ext uri="{FF2B5EF4-FFF2-40B4-BE49-F238E27FC236}">
                  <a16:creationId xmlns:a16="http://schemas.microsoft.com/office/drawing/2014/main" id="{EF447936-9AA6-4873-BD6B-3A7DBBCF4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3502" y="7475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43">
              <a:extLst>
                <a:ext uri="{FF2B5EF4-FFF2-40B4-BE49-F238E27FC236}">
                  <a16:creationId xmlns:a16="http://schemas.microsoft.com/office/drawing/2014/main" id="{CC3E0D11-92C6-4141-B7C5-5B8BA0E40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875" y="6000711"/>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51">
              <a:extLst>
                <a:ext uri="{FF2B5EF4-FFF2-40B4-BE49-F238E27FC236}">
                  <a16:creationId xmlns:a16="http://schemas.microsoft.com/office/drawing/2014/main" id="{CA82DB1A-E0D4-4D6D-A64A-868014C79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382" y="577584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52">
              <a:extLst>
                <a:ext uri="{FF2B5EF4-FFF2-40B4-BE49-F238E27FC236}">
                  <a16:creationId xmlns:a16="http://schemas.microsoft.com/office/drawing/2014/main" id="{79E9E5C1-D60A-4EA8-9C04-15595A7BB4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8609" y="64345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53">
              <a:extLst>
                <a:ext uri="{FF2B5EF4-FFF2-40B4-BE49-F238E27FC236}">
                  <a16:creationId xmlns:a16="http://schemas.microsoft.com/office/drawing/2014/main" id="{BAD910CD-D57C-45DA-8A9B-5E3CD57EA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890" y="554850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54">
              <a:extLst>
                <a:ext uri="{FF2B5EF4-FFF2-40B4-BE49-F238E27FC236}">
                  <a16:creationId xmlns:a16="http://schemas.microsoft.com/office/drawing/2014/main" id="{5402826A-583C-4667-AEF8-DAA4269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8217" y="621571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55">
              <a:extLst>
                <a:ext uri="{FF2B5EF4-FFF2-40B4-BE49-F238E27FC236}">
                  <a16:creationId xmlns:a16="http://schemas.microsoft.com/office/drawing/2014/main" id="{4E02EBB7-1EC6-4320-B9C9-64E237CB9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6485" y="534869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56">
              <a:extLst>
                <a:ext uri="{FF2B5EF4-FFF2-40B4-BE49-F238E27FC236}">
                  <a16:creationId xmlns:a16="http://schemas.microsoft.com/office/drawing/2014/main" id="{C62D78D2-A229-4811-9BFA-43C28BC02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447" y="451539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57">
              <a:extLst>
                <a:ext uri="{FF2B5EF4-FFF2-40B4-BE49-F238E27FC236}">
                  <a16:creationId xmlns:a16="http://schemas.microsoft.com/office/drawing/2014/main" id="{50D562C1-4FFF-4863-9D92-339D7D867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588" y="511446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59">
              <a:extLst>
                <a:ext uri="{FF2B5EF4-FFF2-40B4-BE49-F238E27FC236}">
                  <a16:creationId xmlns:a16="http://schemas.microsoft.com/office/drawing/2014/main" id="{49EA74AB-1F40-426C-9606-B571634E0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7517" y="665874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60">
              <a:extLst>
                <a:ext uri="{FF2B5EF4-FFF2-40B4-BE49-F238E27FC236}">
                  <a16:creationId xmlns:a16="http://schemas.microsoft.com/office/drawing/2014/main" id="{24E43341-2786-439A-990F-D4DA152990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0066" y="48125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61">
              <a:extLst>
                <a:ext uri="{FF2B5EF4-FFF2-40B4-BE49-F238E27FC236}">
                  <a16:creationId xmlns:a16="http://schemas.microsoft.com/office/drawing/2014/main" id="{C301CB0C-1558-41B4-B70E-2CC306AB5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7683" y="492022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78">
              <a:extLst>
                <a:ext uri="{FF2B5EF4-FFF2-40B4-BE49-F238E27FC236}">
                  <a16:creationId xmlns:a16="http://schemas.microsoft.com/office/drawing/2014/main" id="{9EFD2F56-A311-4A9C-98DB-DD899F845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3283" y="608534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79">
              <a:extLst>
                <a:ext uri="{FF2B5EF4-FFF2-40B4-BE49-F238E27FC236}">
                  <a16:creationId xmlns:a16="http://schemas.microsoft.com/office/drawing/2014/main" id="{EB1A7473-AA51-43BA-A524-59689C5D4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4838" y="58600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80">
              <a:extLst>
                <a:ext uri="{FF2B5EF4-FFF2-40B4-BE49-F238E27FC236}">
                  <a16:creationId xmlns:a16="http://schemas.microsoft.com/office/drawing/2014/main" id="{515EE26E-DD80-4E28-A9E4-E3C1C9593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9291" y="562547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81">
              <a:extLst>
                <a:ext uri="{FF2B5EF4-FFF2-40B4-BE49-F238E27FC236}">
                  <a16:creationId xmlns:a16="http://schemas.microsoft.com/office/drawing/2014/main" id="{6CA0BB20-E66B-4B1E-A334-03D3C7922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0291" y="45879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82">
              <a:extLst>
                <a:ext uri="{FF2B5EF4-FFF2-40B4-BE49-F238E27FC236}">
                  <a16:creationId xmlns:a16="http://schemas.microsoft.com/office/drawing/2014/main" id="{927E0985-C47E-44F1-874C-8067B5FEE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861" y="483161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83">
              <a:extLst>
                <a:ext uri="{FF2B5EF4-FFF2-40B4-BE49-F238E27FC236}">
                  <a16:creationId xmlns:a16="http://schemas.microsoft.com/office/drawing/2014/main" id="{F9046F3A-DBB1-4C4D-8D5B-82B836FE4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19646" y="5058270"/>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84">
              <a:extLst>
                <a:ext uri="{FF2B5EF4-FFF2-40B4-BE49-F238E27FC236}">
                  <a16:creationId xmlns:a16="http://schemas.microsoft.com/office/drawing/2014/main" id="{FE7EE438-DD14-4738-A241-20B943B35A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8630" y="627687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86">
              <a:extLst>
                <a:ext uri="{FF2B5EF4-FFF2-40B4-BE49-F238E27FC236}">
                  <a16:creationId xmlns:a16="http://schemas.microsoft.com/office/drawing/2014/main" id="{CCD6D4A0-93F3-450E-855C-A0EABF820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208" y="670718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9">
              <a:extLst>
                <a:ext uri="{FF2B5EF4-FFF2-40B4-BE49-F238E27FC236}">
                  <a16:creationId xmlns:a16="http://schemas.microsoft.com/office/drawing/2014/main" id="{FFC49BA2-2C2F-4532-8C33-1DB7C24A9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0314" y="533508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90">
              <a:extLst>
                <a:ext uri="{FF2B5EF4-FFF2-40B4-BE49-F238E27FC236}">
                  <a16:creationId xmlns:a16="http://schemas.microsoft.com/office/drawing/2014/main" id="{B9C3E3E0-3543-4DB4-9553-C483590B4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94500" y="4796228"/>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05">
              <a:extLst>
                <a:ext uri="{FF2B5EF4-FFF2-40B4-BE49-F238E27FC236}">
                  <a16:creationId xmlns:a16="http://schemas.microsoft.com/office/drawing/2014/main" id="{D1611641-4970-4C93-B005-82D774C7A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2851" y="480648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106">
              <a:extLst>
                <a:ext uri="{FF2B5EF4-FFF2-40B4-BE49-F238E27FC236}">
                  <a16:creationId xmlns:a16="http://schemas.microsoft.com/office/drawing/2014/main" id="{40083E90-33FD-4861-8B17-340056901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418" y="61952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07">
              <a:extLst>
                <a:ext uri="{FF2B5EF4-FFF2-40B4-BE49-F238E27FC236}">
                  <a16:creationId xmlns:a16="http://schemas.microsoft.com/office/drawing/2014/main" id="{94952852-5E0A-47E7-B0C6-F92962CC2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4157" y="45308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08">
              <a:extLst>
                <a:ext uri="{FF2B5EF4-FFF2-40B4-BE49-F238E27FC236}">
                  <a16:creationId xmlns:a16="http://schemas.microsoft.com/office/drawing/2014/main" id="{3EA0ADD2-2C5C-4EBB-AC72-FE268D4C6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75038" y="559196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09">
              <a:extLst>
                <a:ext uri="{FF2B5EF4-FFF2-40B4-BE49-F238E27FC236}">
                  <a16:creationId xmlns:a16="http://schemas.microsoft.com/office/drawing/2014/main" id="{CCF7EDDF-9DA6-4F4F-A8D9-6F9D608F97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054" y="509635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10">
              <a:extLst>
                <a:ext uri="{FF2B5EF4-FFF2-40B4-BE49-F238E27FC236}">
                  <a16:creationId xmlns:a16="http://schemas.microsoft.com/office/drawing/2014/main" id="{B4ACE8BD-5655-44BC-9DD6-5791448B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3" y="642598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11">
              <a:extLst>
                <a:ext uri="{FF2B5EF4-FFF2-40B4-BE49-F238E27FC236}">
                  <a16:creationId xmlns:a16="http://schemas.microsoft.com/office/drawing/2014/main" id="{6C8B78B0-ADF5-4E39-8488-83382AF0D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039" y="536541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12">
              <a:extLst>
                <a:ext uri="{FF2B5EF4-FFF2-40B4-BE49-F238E27FC236}">
                  <a16:creationId xmlns:a16="http://schemas.microsoft.com/office/drawing/2014/main" id="{07597995-748E-4B55-A4B9-DF71D499FF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7829" y="58897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32">
              <a:extLst>
                <a:ext uri="{FF2B5EF4-FFF2-40B4-BE49-F238E27FC236}">
                  <a16:creationId xmlns:a16="http://schemas.microsoft.com/office/drawing/2014/main" id="{28639BDB-3882-43F7-93C4-66E9F7E41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021" y="347919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33">
              <a:extLst>
                <a:ext uri="{FF2B5EF4-FFF2-40B4-BE49-F238E27FC236}">
                  <a16:creationId xmlns:a16="http://schemas.microsoft.com/office/drawing/2014/main" id="{8A0AF7DA-1B05-49CD-8367-3C63151C3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18" y="24188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34">
              <a:extLst>
                <a:ext uri="{FF2B5EF4-FFF2-40B4-BE49-F238E27FC236}">
                  <a16:creationId xmlns:a16="http://schemas.microsoft.com/office/drawing/2014/main" id="{9F93108D-4661-454E-8F6E-63F910B18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9926" y="14125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35">
              <a:extLst>
                <a:ext uri="{FF2B5EF4-FFF2-40B4-BE49-F238E27FC236}">
                  <a16:creationId xmlns:a16="http://schemas.microsoft.com/office/drawing/2014/main" id="{87E22E6B-5EC7-473E-9BDF-DDAA9A64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3732" y="186616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36">
              <a:extLst>
                <a:ext uri="{FF2B5EF4-FFF2-40B4-BE49-F238E27FC236}">
                  <a16:creationId xmlns:a16="http://schemas.microsoft.com/office/drawing/2014/main" id="{CADF4DD2-27C7-454B-9F32-B2707E0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73193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37">
              <a:extLst>
                <a:ext uri="{FF2B5EF4-FFF2-40B4-BE49-F238E27FC236}">
                  <a16:creationId xmlns:a16="http://schemas.microsoft.com/office/drawing/2014/main" id="{718D23B6-4347-4B9E-B3EF-A0A9A13EF3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9866" y="3699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38">
              <a:extLst>
                <a:ext uri="{FF2B5EF4-FFF2-40B4-BE49-F238E27FC236}">
                  <a16:creationId xmlns:a16="http://schemas.microsoft.com/office/drawing/2014/main" id="{D1448697-37CA-47CF-8C3D-F2DF2383A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9791" y="191176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39">
              <a:extLst>
                <a:ext uri="{FF2B5EF4-FFF2-40B4-BE49-F238E27FC236}">
                  <a16:creationId xmlns:a16="http://schemas.microsoft.com/office/drawing/2014/main" id="{F5D8564C-C91F-4081-B3D0-99AC95260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138" y="165839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40">
              <a:extLst>
                <a:ext uri="{FF2B5EF4-FFF2-40B4-BE49-F238E27FC236}">
                  <a16:creationId xmlns:a16="http://schemas.microsoft.com/office/drawing/2014/main" id="{E0DFDBCB-F6B7-4C88-8692-AA6C4631E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5630" y="420169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41">
              <a:extLst>
                <a:ext uri="{FF2B5EF4-FFF2-40B4-BE49-F238E27FC236}">
                  <a16:creationId xmlns:a16="http://schemas.microsoft.com/office/drawing/2014/main" id="{03DC3BAD-FDE4-4699-A9B7-0EAF537E3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52440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42">
              <a:extLst>
                <a:ext uri="{FF2B5EF4-FFF2-40B4-BE49-F238E27FC236}">
                  <a16:creationId xmlns:a16="http://schemas.microsoft.com/office/drawing/2014/main" id="{74D2A2BB-B355-444B-A825-BC3124E74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07663" y="63461"/>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44">
              <a:extLst>
                <a:ext uri="{FF2B5EF4-FFF2-40B4-BE49-F238E27FC236}">
                  <a16:creationId xmlns:a16="http://schemas.microsoft.com/office/drawing/2014/main" id="{6BA13D45-647D-469B-A330-6A1E7C30C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3723" y="27157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45">
              <a:extLst>
                <a:ext uri="{FF2B5EF4-FFF2-40B4-BE49-F238E27FC236}">
                  <a16:creationId xmlns:a16="http://schemas.microsoft.com/office/drawing/2014/main" id="{582FD052-32A0-4DE5-8E13-61623B628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2582" y="104031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46">
              <a:extLst>
                <a:ext uri="{FF2B5EF4-FFF2-40B4-BE49-F238E27FC236}">
                  <a16:creationId xmlns:a16="http://schemas.microsoft.com/office/drawing/2014/main" id="{B568485A-4DD9-45DC-A69C-52B08C6E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6562" y="396907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47">
              <a:extLst>
                <a:ext uri="{FF2B5EF4-FFF2-40B4-BE49-F238E27FC236}">
                  <a16:creationId xmlns:a16="http://schemas.microsoft.com/office/drawing/2014/main" id="{F0289B14-9A38-4873-B5E4-B2AF9B9F4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1833" y="2953392"/>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48">
              <a:extLst>
                <a:ext uri="{FF2B5EF4-FFF2-40B4-BE49-F238E27FC236}">
                  <a16:creationId xmlns:a16="http://schemas.microsoft.com/office/drawing/2014/main" id="{4DFB9DAA-1189-41D2-B2DA-A0C618361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0754" y="31860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49">
              <a:extLst>
                <a:ext uri="{FF2B5EF4-FFF2-40B4-BE49-F238E27FC236}">
                  <a16:creationId xmlns:a16="http://schemas.microsoft.com/office/drawing/2014/main" id="{CA0ECA5A-2C52-4A35-9066-80A01F7E0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8344" y="29193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62">
              <a:extLst>
                <a:ext uri="{FF2B5EF4-FFF2-40B4-BE49-F238E27FC236}">
                  <a16:creationId xmlns:a16="http://schemas.microsoft.com/office/drawing/2014/main" id="{3969E6EE-0CB6-4C99-A3B8-422FBD6D3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3486" y="385581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63">
              <a:extLst>
                <a:ext uri="{FF2B5EF4-FFF2-40B4-BE49-F238E27FC236}">
                  <a16:creationId xmlns:a16="http://schemas.microsoft.com/office/drawing/2014/main" id="{A2C89BE4-E8EA-4862-A49F-74E984B4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1370" y="2668238"/>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64">
              <a:extLst>
                <a:ext uri="{FF2B5EF4-FFF2-40B4-BE49-F238E27FC236}">
                  <a16:creationId xmlns:a16="http://schemas.microsoft.com/office/drawing/2014/main" id="{78DD5330-374E-43EA-B7D6-10BA1F2762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37469" y="409882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65">
              <a:extLst>
                <a:ext uri="{FF2B5EF4-FFF2-40B4-BE49-F238E27FC236}">
                  <a16:creationId xmlns:a16="http://schemas.microsoft.com/office/drawing/2014/main" id="{EBC8CDE9-3229-43F8-A3C1-47A48F36B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2788" y="297602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66">
              <a:extLst>
                <a:ext uri="{FF2B5EF4-FFF2-40B4-BE49-F238E27FC236}">
                  <a16:creationId xmlns:a16="http://schemas.microsoft.com/office/drawing/2014/main" id="{623FE43E-D941-409A-8679-EACA24014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259" y="1396948"/>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67">
              <a:extLst>
                <a:ext uri="{FF2B5EF4-FFF2-40B4-BE49-F238E27FC236}">
                  <a16:creationId xmlns:a16="http://schemas.microsoft.com/office/drawing/2014/main" id="{1240FB87-B56D-42D4-BB5C-D35C7FB39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8495" y="2174398"/>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68">
              <a:extLst>
                <a:ext uri="{FF2B5EF4-FFF2-40B4-BE49-F238E27FC236}">
                  <a16:creationId xmlns:a16="http://schemas.microsoft.com/office/drawing/2014/main" id="{0E8F864D-8E69-4D35-9BEA-5BC7B0319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3642" y="35114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69">
              <a:extLst>
                <a:ext uri="{FF2B5EF4-FFF2-40B4-BE49-F238E27FC236}">
                  <a16:creationId xmlns:a16="http://schemas.microsoft.com/office/drawing/2014/main" id="{961ED267-A8A8-4A92-AA7D-130EF69D7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142" y="1114703"/>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70">
              <a:extLst>
                <a:ext uri="{FF2B5EF4-FFF2-40B4-BE49-F238E27FC236}">
                  <a16:creationId xmlns:a16="http://schemas.microsoft.com/office/drawing/2014/main" id="{D73E611B-EF5E-4E4B-93BA-0BAD56982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21" y="55886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71">
              <a:extLst>
                <a:ext uri="{FF2B5EF4-FFF2-40B4-BE49-F238E27FC236}">
                  <a16:creationId xmlns:a16="http://schemas.microsoft.com/office/drawing/2014/main" id="{6A5AADC7-B0CE-4F14-A4FE-B5F852D41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6891" y="165657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72">
              <a:extLst>
                <a:ext uri="{FF2B5EF4-FFF2-40B4-BE49-F238E27FC236}">
                  <a16:creationId xmlns:a16="http://schemas.microsoft.com/office/drawing/2014/main" id="{150B1A56-3AEB-4922-A18D-15B3A9E91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0154" y="188342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73">
              <a:extLst>
                <a:ext uri="{FF2B5EF4-FFF2-40B4-BE49-F238E27FC236}">
                  <a16:creationId xmlns:a16="http://schemas.microsoft.com/office/drawing/2014/main" id="{93CB2ECB-40C7-4CFF-8B96-49D84DBD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5028" y="2389592"/>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74">
              <a:extLst>
                <a:ext uri="{FF2B5EF4-FFF2-40B4-BE49-F238E27FC236}">
                  <a16:creationId xmlns:a16="http://schemas.microsoft.com/office/drawing/2014/main" id="{77082064-D677-4175-9DF3-4AAA29246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81126" y="7725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75">
              <a:extLst>
                <a:ext uri="{FF2B5EF4-FFF2-40B4-BE49-F238E27FC236}">
                  <a16:creationId xmlns:a16="http://schemas.microsoft.com/office/drawing/2014/main" id="{793C90AC-25CB-4BA8-BA64-3BE8674DB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978" y="43606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77">
              <a:extLst>
                <a:ext uri="{FF2B5EF4-FFF2-40B4-BE49-F238E27FC236}">
                  <a16:creationId xmlns:a16="http://schemas.microsoft.com/office/drawing/2014/main" id="{B559AEC6-6EB2-4DB6-AC71-4288F29C3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6692" y="31996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85">
              <a:extLst>
                <a:ext uri="{FF2B5EF4-FFF2-40B4-BE49-F238E27FC236}">
                  <a16:creationId xmlns:a16="http://schemas.microsoft.com/office/drawing/2014/main" id="{FA44E75F-1E67-4CE5-9031-B51E54BBD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360" y="34975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87">
              <a:extLst>
                <a:ext uri="{FF2B5EF4-FFF2-40B4-BE49-F238E27FC236}">
                  <a16:creationId xmlns:a16="http://schemas.microsoft.com/office/drawing/2014/main" id="{5FAED826-72E1-4FD0-B991-CA76C0930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9792" y="13324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88">
              <a:extLst>
                <a:ext uri="{FF2B5EF4-FFF2-40B4-BE49-F238E27FC236}">
                  <a16:creationId xmlns:a16="http://schemas.microsoft.com/office/drawing/2014/main" id="{84FB6649-2CD7-4260-B0FC-6D2AE035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7724" y="117088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91">
              <a:extLst>
                <a:ext uri="{FF2B5EF4-FFF2-40B4-BE49-F238E27FC236}">
                  <a16:creationId xmlns:a16="http://schemas.microsoft.com/office/drawing/2014/main" id="{549A4CFC-747E-4FF8-B1CB-3878D0F67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6185" y="40357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92">
              <a:extLst>
                <a:ext uri="{FF2B5EF4-FFF2-40B4-BE49-F238E27FC236}">
                  <a16:creationId xmlns:a16="http://schemas.microsoft.com/office/drawing/2014/main" id="{926EB012-839E-4A90-8339-873848A70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991" y="43581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93">
              <a:extLst>
                <a:ext uri="{FF2B5EF4-FFF2-40B4-BE49-F238E27FC236}">
                  <a16:creationId xmlns:a16="http://schemas.microsoft.com/office/drawing/2014/main" id="{6D11170A-0249-475C-8E0C-0B794CB95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2" y="351703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94">
              <a:extLst>
                <a:ext uri="{FF2B5EF4-FFF2-40B4-BE49-F238E27FC236}">
                  <a16:creationId xmlns:a16="http://schemas.microsoft.com/office/drawing/2014/main" id="{19D2AE1F-D795-4379-8688-1424DF2CB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3042" y="141118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95">
              <a:extLst>
                <a:ext uri="{FF2B5EF4-FFF2-40B4-BE49-F238E27FC236}">
                  <a16:creationId xmlns:a16="http://schemas.microsoft.com/office/drawing/2014/main" id="{5BBCD765-B709-48E1-83D4-A27FE1A93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5073" y="37439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96">
              <a:extLst>
                <a:ext uri="{FF2B5EF4-FFF2-40B4-BE49-F238E27FC236}">
                  <a16:creationId xmlns:a16="http://schemas.microsoft.com/office/drawing/2014/main" id="{EB89A6EA-89CC-47C5-B923-048A0F93A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443" y="319750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97">
              <a:extLst>
                <a:ext uri="{FF2B5EF4-FFF2-40B4-BE49-F238E27FC236}">
                  <a16:creationId xmlns:a16="http://schemas.microsoft.com/office/drawing/2014/main" id="{70AB87C5-FC79-4517-89A3-88FB0D041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174" y="2106723"/>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98">
              <a:extLst>
                <a:ext uri="{FF2B5EF4-FFF2-40B4-BE49-F238E27FC236}">
                  <a16:creationId xmlns:a16="http://schemas.microsoft.com/office/drawing/2014/main" id="{374FDB0C-76EC-43C7-B107-3307B2AEF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17760" y="253648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99">
              <a:extLst>
                <a:ext uri="{FF2B5EF4-FFF2-40B4-BE49-F238E27FC236}">
                  <a16:creationId xmlns:a16="http://schemas.microsoft.com/office/drawing/2014/main" id="{4982B2F4-4898-4A23-BEC7-E2AD33BB0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03085" y="22861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00">
              <a:extLst>
                <a:ext uri="{FF2B5EF4-FFF2-40B4-BE49-F238E27FC236}">
                  <a16:creationId xmlns:a16="http://schemas.microsoft.com/office/drawing/2014/main" id="{AB2B45CE-3C84-4FE3-8409-31C49E828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4851" y="289335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01">
              <a:extLst>
                <a:ext uri="{FF2B5EF4-FFF2-40B4-BE49-F238E27FC236}">
                  <a16:creationId xmlns:a16="http://schemas.microsoft.com/office/drawing/2014/main" id="{48A088C2-5E77-4673-A7D7-8E46E7D3D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387" y="16973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02">
              <a:extLst>
                <a:ext uri="{FF2B5EF4-FFF2-40B4-BE49-F238E27FC236}">
                  <a16:creationId xmlns:a16="http://schemas.microsoft.com/office/drawing/2014/main" id="{9642E919-6BCB-41DA-AAAE-3F123486D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51044" y="11190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03">
              <a:extLst>
                <a:ext uri="{FF2B5EF4-FFF2-40B4-BE49-F238E27FC236}">
                  <a16:creationId xmlns:a16="http://schemas.microsoft.com/office/drawing/2014/main" id="{5AA62CEA-121A-4FF6-8B2E-196D225C4A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8641" y="8453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04">
              <a:extLst>
                <a:ext uri="{FF2B5EF4-FFF2-40B4-BE49-F238E27FC236}">
                  <a16:creationId xmlns:a16="http://schemas.microsoft.com/office/drawing/2014/main" id="{E496206E-9EDD-47A7-BAD9-4460167BC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66993" y="44115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13">
              <a:extLst>
                <a:ext uri="{FF2B5EF4-FFF2-40B4-BE49-F238E27FC236}">
                  <a16:creationId xmlns:a16="http://schemas.microsoft.com/office/drawing/2014/main" id="{9FD93BF0-96C1-4231-8230-3C1A33BBA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2993" y="2020378"/>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14">
              <a:extLst>
                <a:ext uri="{FF2B5EF4-FFF2-40B4-BE49-F238E27FC236}">
                  <a16:creationId xmlns:a16="http://schemas.microsoft.com/office/drawing/2014/main" id="{D7F3D675-753D-4312-87A9-040E98F8F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3133" y="325732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115">
              <a:extLst>
                <a:ext uri="{FF2B5EF4-FFF2-40B4-BE49-F238E27FC236}">
                  <a16:creationId xmlns:a16="http://schemas.microsoft.com/office/drawing/2014/main" id="{7D09B9D8-373A-417E-A5B0-8AEF1F237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8846" y="25944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17">
              <a:extLst>
                <a:ext uri="{FF2B5EF4-FFF2-40B4-BE49-F238E27FC236}">
                  <a16:creationId xmlns:a16="http://schemas.microsoft.com/office/drawing/2014/main" id="{CBBBD0AC-7990-427B-BE17-2C8D66D55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0644" y="89879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118">
              <a:extLst>
                <a:ext uri="{FF2B5EF4-FFF2-40B4-BE49-F238E27FC236}">
                  <a16:creationId xmlns:a16="http://schemas.microsoft.com/office/drawing/2014/main" id="{93003F2B-C96E-47B5-B7E2-E5B05ED4D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7164" y="230530"/>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119">
              <a:extLst>
                <a:ext uri="{FF2B5EF4-FFF2-40B4-BE49-F238E27FC236}">
                  <a16:creationId xmlns:a16="http://schemas.microsoft.com/office/drawing/2014/main" id="{C4F54194-E568-4482-9066-F67B8FF74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4035" y="44423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8">
              <a:extLst>
                <a:ext uri="{FF2B5EF4-FFF2-40B4-BE49-F238E27FC236}">
                  <a16:creationId xmlns:a16="http://schemas.microsoft.com/office/drawing/2014/main" id="{8F0F7188-5F84-4C7B-B78A-BF32127EA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620" y="651663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8">
              <a:extLst>
                <a:ext uri="{FF2B5EF4-FFF2-40B4-BE49-F238E27FC236}">
                  <a16:creationId xmlns:a16="http://schemas.microsoft.com/office/drawing/2014/main" id="{4F8239CD-C1A6-4DD8-8B1D-FE18CE85E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9481" y="669622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A black square with white numbers&#10;&#10;Description automatically generated">
            <a:extLst>
              <a:ext uri="{FF2B5EF4-FFF2-40B4-BE49-F238E27FC236}">
                <a16:creationId xmlns:a16="http://schemas.microsoft.com/office/drawing/2014/main" id="{2A5A5031-76BD-C62C-D8AD-FA9CE52FA71E}"/>
              </a:ext>
            </a:extLst>
          </p:cNvPr>
          <p:cNvPicPr>
            <a:picLocks noChangeAspect="1"/>
          </p:cNvPicPr>
          <p:nvPr/>
        </p:nvPicPr>
        <p:blipFill>
          <a:blip r:embed="rId2"/>
          <a:stretch>
            <a:fillRect/>
          </a:stretch>
        </p:blipFill>
        <p:spPr>
          <a:xfrm>
            <a:off x="5604034" y="213721"/>
            <a:ext cx="6389807" cy="6277984"/>
          </a:xfrm>
          <a:prstGeom prst="rect">
            <a:avLst/>
          </a:prstGeom>
        </p:spPr>
      </p:pic>
    </p:spTree>
    <p:extLst>
      <p:ext uri="{BB962C8B-B14F-4D97-AF65-F5344CB8AC3E}">
        <p14:creationId xmlns:p14="http://schemas.microsoft.com/office/powerpoint/2010/main" val="4270445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B6AF9AC-3CF4-4C58-A503-2EC75D92B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01256"/>
            <a:ext cx="11319456" cy="5088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73148-FD7C-CBFA-14CC-273D74D04353}"/>
              </a:ext>
            </a:extLst>
          </p:cNvPr>
          <p:cNvSpPr>
            <a:spLocks noGrp="1"/>
          </p:cNvSpPr>
          <p:nvPr>
            <p:ph type="title"/>
          </p:nvPr>
        </p:nvSpPr>
        <p:spPr>
          <a:xfrm>
            <a:off x="5719171" y="1288768"/>
            <a:ext cx="5322201" cy="1362547"/>
          </a:xfrm>
        </p:spPr>
        <p:txBody>
          <a:bodyPr>
            <a:normAutofit/>
          </a:bodyPr>
          <a:lstStyle/>
          <a:p>
            <a:r>
              <a:rPr lang="en-US"/>
              <a:t>Dataset</a:t>
            </a:r>
          </a:p>
        </p:txBody>
      </p:sp>
      <p:pic>
        <p:nvPicPr>
          <p:cNvPr id="6" name="Picture 5" descr="A black square with white numbers&#10;&#10;Description automatically generated">
            <a:extLst>
              <a:ext uri="{FF2B5EF4-FFF2-40B4-BE49-F238E27FC236}">
                <a16:creationId xmlns:a16="http://schemas.microsoft.com/office/drawing/2014/main" id="{8398C616-2215-70C8-CAD2-191B284F421E}"/>
              </a:ext>
            </a:extLst>
          </p:cNvPr>
          <p:cNvPicPr>
            <a:picLocks noChangeAspect="1"/>
          </p:cNvPicPr>
          <p:nvPr/>
        </p:nvPicPr>
        <p:blipFill>
          <a:blip r:embed="rId2"/>
          <a:stretch>
            <a:fillRect/>
          </a:stretch>
        </p:blipFill>
        <p:spPr>
          <a:xfrm>
            <a:off x="661911" y="1518192"/>
            <a:ext cx="4154280" cy="4081578"/>
          </a:xfrm>
          <a:prstGeom prst="rect">
            <a:avLst/>
          </a:prstGeom>
        </p:spPr>
      </p:pic>
      <p:sp>
        <p:nvSpPr>
          <p:cNvPr id="226" name="Content Placeholder 2">
            <a:extLst>
              <a:ext uri="{FF2B5EF4-FFF2-40B4-BE49-F238E27FC236}">
                <a16:creationId xmlns:a16="http://schemas.microsoft.com/office/drawing/2014/main" id="{B7A3AED1-9696-A7C4-BD26-B9E058526436}"/>
              </a:ext>
            </a:extLst>
          </p:cNvPr>
          <p:cNvSpPr>
            <a:spLocks noGrp="1"/>
          </p:cNvSpPr>
          <p:nvPr>
            <p:ph idx="1"/>
          </p:nvPr>
        </p:nvSpPr>
        <p:spPr>
          <a:xfrm>
            <a:off x="5305818" y="2362938"/>
            <a:ext cx="5471161" cy="3324108"/>
          </a:xfrm>
        </p:spPr>
        <p:txBody>
          <a:bodyPr>
            <a:normAutofit lnSpcReduction="10000"/>
          </a:bodyPr>
          <a:lstStyle/>
          <a:p>
            <a:pPr>
              <a:lnSpc>
                <a:spcPct val="140000"/>
              </a:lnSpc>
            </a:pPr>
            <a:r>
              <a:rPr lang="en-US" sz="1400" b="0" i="0" u="none" strike="noStrike" dirty="0">
                <a:effectLst/>
              </a:rPr>
              <a:t>Handwritten digit images.</a:t>
            </a:r>
          </a:p>
          <a:p>
            <a:pPr>
              <a:lnSpc>
                <a:spcPct val="140000"/>
              </a:lnSpc>
            </a:pPr>
            <a:r>
              <a:rPr lang="en-US" sz="1400" b="0" i="0" u="none" strike="noStrike" dirty="0">
                <a:effectLst/>
              </a:rPr>
              <a:t>Format: Grayscale images, typically in array format.</a:t>
            </a:r>
          </a:p>
          <a:p>
            <a:pPr>
              <a:lnSpc>
                <a:spcPct val="140000"/>
              </a:lnSpc>
            </a:pPr>
            <a:r>
              <a:rPr lang="en-US" sz="1400" b="0" i="0" u="none" strike="noStrike" dirty="0">
                <a:effectLst/>
              </a:rPr>
              <a:t>Uniform 28x28 pixels.</a:t>
            </a:r>
          </a:p>
          <a:p>
            <a:pPr>
              <a:lnSpc>
                <a:spcPct val="140000"/>
              </a:lnSpc>
            </a:pPr>
            <a:r>
              <a:rPr lang="en-US" sz="1400" b="0" i="0" u="none" strike="noStrike" dirty="0">
                <a:effectLst/>
              </a:rPr>
              <a:t>Total Data Points: 70,000 images (60,000 for training, 10,000 for testing).</a:t>
            </a:r>
          </a:p>
          <a:p>
            <a:pPr>
              <a:lnSpc>
                <a:spcPct val="140000"/>
              </a:lnSpc>
            </a:pPr>
            <a:r>
              <a:rPr lang="en-US" sz="1400" b="0" i="0" u="none" strike="noStrike" dirty="0">
                <a:effectLst/>
              </a:rPr>
              <a:t>10 classes (digits 0 through 9).</a:t>
            </a:r>
          </a:p>
          <a:p>
            <a:pPr marL="742950" lvl="1" indent="-285750">
              <a:lnSpc>
                <a:spcPct val="140000"/>
              </a:lnSpc>
              <a:buFont typeface="Arial" panose="020B0604020202020204" pitchFamily="34" charset="0"/>
              <a:buChar char="•"/>
            </a:pPr>
            <a:r>
              <a:rPr lang="en-US" sz="1400" b="0" i="0" u="none" strike="noStrike" dirty="0">
                <a:effectLst/>
              </a:rPr>
              <a:t>Type of Classes: Numerical labels representing the digit value.</a:t>
            </a:r>
          </a:p>
          <a:p>
            <a:pPr marL="742950" lvl="1" indent="-285750">
              <a:lnSpc>
                <a:spcPct val="140000"/>
              </a:lnSpc>
              <a:buFont typeface="Arial" panose="020B0604020202020204" pitchFamily="34" charset="0"/>
              <a:buChar char="•"/>
            </a:pPr>
            <a:r>
              <a:rPr lang="en-US" sz="1400" b="0" i="0" u="none" strike="noStrike" dirty="0">
                <a:effectLst/>
              </a:rPr>
              <a:t>Points per Class: Approximately 7,000 images per class.</a:t>
            </a:r>
          </a:p>
        </p:txBody>
      </p:sp>
      <p:grpSp>
        <p:nvGrpSpPr>
          <p:cNvPr id="237" name="Group 236">
            <a:extLst>
              <a:ext uri="{FF2B5EF4-FFF2-40B4-BE49-F238E27FC236}">
                <a16:creationId xmlns:a16="http://schemas.microsoft.com/office/drawing/2014/main" id="{F25E4505-3E0D-46F0-A26D-085335D2E6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06624" y="-26727"/>
            <a:ext cx="3654378" cy="6874755"/>
            <a:chOff x="8306624" y="-26727"/>
            <a:chExt cx="3654378" cy="6874755"/>
          </a:xfrm>
        </p:grpSpPr>
        <p:sp>
          <p:nvSpPr>
            <p:cNvPr id="238"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2390"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8028" y="7521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10383" y="34600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6997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72146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5" y="7746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51687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708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1"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6020"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8140"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0644" y="67207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399"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101916"/>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616113"/>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59370"/>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4"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92083" y="5626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91975" y="2704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23">
              <a:extLst>
                <a:ext uri="{FF2B5EF4-FFF2-40B4-BE49-F238E27FC236}">
                  <a16:creationId xmlns:a16="http://schemas.microsoft.com/office/drawing/2014/main" id="{203B12AA-A3BD-4B7B-B036-18BB772340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71582" y="741501"/>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0">
              <a:extLst>
                <a:ext uri="{FF2B5EF4-FFF2-40B4-BE49-F238E27FC236}">
                  <a16:creationId xmlns:a16="http://schemas.microsoft.com/office/drawing/2014/main" id="{8B3AB77A-1475-48E6-B794-BAFBE891FF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8329" y="113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8771" y="58420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72976" y="623206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70">
              <a:extLst>
                <a:ext uri="{FF2B5EF4-FFF2-40B4-BE49-F238E27FC236}">
                  <a16:creationId xmlns:a16="http://schemas.microsoft.com/office/drawing/2014/main" id="{409D0999-B4C1-4806-8388-89F9DA6CB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2028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85">
              <a:extLst>
                <a:ext uri="{FF2B5EF4-FFF2-40B4-BE49-F238E27FC236}">
                  <a16:creationId xmlns:a16="http://schemas.microsoft.com/office/drawing/2014/main" id="{D281BE1A-6972-4D40-B89F-7D3B35E0A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0817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87">
              <a:extLst>
                <a:ext uri="{FF2B5EF4-FFF2-40B4-BE49-F238E27FC236}">
                  <a16:creationId xmlns:a16="http://schemas.microsoft.com/office/drawing/2014/main" id="{101325E8-3735-4D9E-AD4A-940C5B14F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3121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0314" y="67231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17">
              <a:extLst>
                <a:ext uri="{FF2B5EF4-FFF2-40B4-BE49-F238E27FC236}">
                  <a16:creationId xmlns:a16="http://schemas.microsoft.com/office/drawing/2014/main" id="{A0A8F5DC-6AEA-4EE6-B393-417DA1EDA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5053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69356" y="60299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1210" y="6020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39">
              <a:extLst>
                <a:ext uri="{FF2B5EF4-FFF2-40B4-BE49-F238E27FC236}">
                  <a16:creationId xmlns:a16="http://schemas.microsoft.com/office/drawing/2014/main" id="{E1086A18-29F9-4452-B314-8C4159833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1556" y="599548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44">
              <a:extLst>
                <a:ext uri="{FF2B5EF4-FFF2-40B4-BE49-F238E27FC236}">
                  <a16:creationId xmlns:a16="http://schemas.microsoft.com/office/drawing/2014/main" id="{04F4D575-818F-4EDA-8D6F-4FB2DE674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846" y="59883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45">
              <a:extLst>
                <a:ext uri="{FF2B5EF4-FFF2-40B4-BE49-F238E27FC236}">
                  <a16:creationId xmlns:a16="http://schemas.microsoft.com/office/drawing/2014/main" id="{0E161E48-85EB-4A49-BC06-364995C51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52201" y="601694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8">
              <a:extLst>
                <a:ext uri="{FF2B5EF4-FFF2-40B4-BE49-F238E27FC236}">
                  <a16:creationId xmlns:a16="http://schemas.microsoft.com/office/drawing/2014/main" id="{12412E23-0A88-4F9B-93D5-83AB1CBD47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27047" y="600146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8">
              <a:extLst>
                <a:ext uri="{FF2B5EF4-FFF2-40B4-BE49-F238E27FC236}">
                  <a16:creationId xmlns:a16="http://schemas.microsoft.com/office/drawing/2014/main" id="{9A71EDCD-24BC-4A17-9B64-DC1E2858A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07099" y="47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06">
              <a:extLst>
                <a:ext uri="{FF2B5EF4-FFF2-40B4-BE49-F238E27FC236}">
                  <a16:creationId xmlns:a16="http://schemas.microsoft.com/office/drawing/2014/main" id="{A50F6063-95E3-4BDF-B880-F33DCD1E2C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7538" y="3516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
              <a:extLst>
                <a:ext uri="{FF2B5EF4-FFF2-40B4-BE49-F238E27FC236}">
                  <a16:creationId xmlns:a16="http://schemas.microsoft.com/office/drawing/2014/main" id="{199A2DF2-B31D-408E-8626-2C40CC0B2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88271" y="76840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8">
              <a:extLst>
                <a:ext uri="{FF2B5EF4-FFF2-40B4-BE49-F238E27FC236}">
                  <a16:creationId xmlns:a16="http://schemas.microsoft.com/office/drawing/2014/main" id="{C83EF657-5D67-4019-9E20-17CCD4C58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2334" y="815921"/>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343"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5368"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9298"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2712"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2630" y="2061963"/>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7393"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6732"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0419"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43"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8119"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5203"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0453"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807" y="2931340"/>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8630" y="94833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419"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3124" y="1154964"/>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47"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5360" y="142879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415" y="233359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509" y="163854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959"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6190" y="186833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139" y="21137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1181" y="78949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2061" y="36589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9223" y="14181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8826"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6550"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6844"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78262"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1483"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3089"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278"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2140" y="50129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3235"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1683"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9821"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0182"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958" y="373151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423"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063"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0798"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5777" y="541913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3768"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4745" y="641981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4651"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534" y="6182401"/>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532"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445"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061" y="5349630"/>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027"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164"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30"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5599"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707"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671"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164"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1899" y="555121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8122" y="40462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5971"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5030"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3175" y="3815119"/>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8432" y="35816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7046"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5462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8772" y="651252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3743" y="66973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87"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2307"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3460"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3113" y="673212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93190" y="6095189"/>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31">
              <a:extLst>
                <a:ext uri="{FF2B5EF4-FFF2-40B4-BE49-F238E27FC236}">
                  <a16:creationId xmlns:a16="http://schemas.microsoft.com/office/drawing/2014/main" id="{186B6C82-5D2C-42C8-9B0F-0D5C5E200C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292" y="522892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31">
              <a:extLst>
                <a:ext uri="{FF2B5EF4-FFF2-40B4-BE49-F238E27FC236}">
                  <a16:creationId xmlns:a16="http://schemas.microsoft.com/office/drawing/2014/main" id="{E8C3F346-F506-4018-80D8-A55EECC98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6598" y="52721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13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892AAD8F-93BA-A733-1B51-CDE318C29E6F}"/>
              </a:ext>
            </a:extLst>
          </p:cNvPr>
          <p:cNvPicPr>
            <a:picLocks noChangeAspect="1"/>
          </p:cNvPicPr>
          <p:nvPr/>
        </p:nvPicPr>
        <p:blipFill rotWithShape="1">
          <a:blip r:embed="rId2">
            <a:alphaModFix amt="60000"/>
          </a:blip>
          <a:srcRect l="26081" r="16157" b="-2"/>
          <a:stretch/>
        </p:blipFill>
        <p:spPr>
          <a:xfrm>
            <a:off x="-1" y="1"/>
            <a:ext cx="5295331" cy="6875834"/>
          </a:xfrm>
          <a:prstGeom prst="rect">
            <a:avLst/>
          </a:prstGeom>
        </p:spPr>
      </p:pic>
      <p:sp>
        <p:nvSpPr>
          <p:cNvPr id="2" name="Title 1">
            <a:extLst>
              <a:ext uri="{FF2B5EF4-FFF2-40B4-BE49-F238E27FC236}">
                <a16:creationId xmlns:a16="http://schemas.microsoft.com/office/drawing/2014/main" id="{53E037F4-0177-59FC-5536-99CC9BC37F70}"/>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 processing </a:t>
            </a:r>
          </a:p>
        </p:txBody>
      </p:sp>
      <p:sp>
        <p:nvSpPr>
          <p:cNvPr id="3" name="Content Placeholder 2">
            <a:extLst>
              <a:ext uri="{FF2B5EF4-FFF2-40B4-BE49-F238E27FC236}">
                <a16:creationId xmlns:a16="http://schemas.microsoft.com/office/drawing/2014/main" id="{563ED19D-2590-8694-1956-08FEDC95F285}"/>
              </a:ext>
            </a:extLst>
          </p:cNvPr>
          <p:cNvSpPr>
            <a:spLocks noGrp="1"/>
          </p:cNvSpPr>
          <p:nvPr>
            <p:ph idx="1"/>
          </p:nvPr>
        </p:nvSpPr>
        <p:spPr>
          <a:xfrm>
            <a:off x="6096000" y="876300"/>
            <a:ext cx="5219700" cy="5105400"/>
          </a:xfrm>
        </p:spPr>
        <p:txBody>
          <a:bodyPr>
            <a:normAutofit/>
          </a:bodyPr>
          <a:lstStyle/>
          <a:p>
            <a:r>
              <a:rPr lang="en-US" dirty="0"/>
              <a:t>None required</a:t>
            </a:r>
          </a:p>
          <a:p>
            <a:r>
              <a:rPr lang="en-US" dirty="0"/>
              <a:t>Data already converted to grayscale images also the size of 28x28 </a:t>
            </a:r>
          </a:p>
          <a:p>
            <a:r>
              <a:rPr lang="en-US" b="0" i="0" u="none" strike="noStrike" dirty="0">
                <a:effectLst/>
              </a:rPr>
              <a:t>Pixel values scaled from 0-255 to 0-1 to aid in learning process.</a:t>
            </a:r>
          </a:p>
          <a:p>
            <a:pPr>
              <a:buFont typeface="Arial" panose="020B0604020202020204" pitchFamily="34" charset="0"/>
              <a:buChar char="•"/>
            </a:pPr>
            <a:r>
              <a:rPr lang="en-US" b="0" i="0" u="none" strike="noStrike" dirty="0">
                <a:effectLst/>
              </a:rPr>
              <a:t>Images converted from 2D array (28x28) to 1D array (784) for certain algorithms.</a:t>
            </a:r>
          </a:p>
        </p:txBody>
      </p:sp>
    </p:spTree>
    <p:extLst>
      <p:ext uri="{BB962C8B-B14F-4D97-AF65-F5344CB8AC3E}">
        <p14:creationId xmlns:p14="http://schemas.microsoft.com/office/powerpoint/2010/main" val="284149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9" name="Rectangle 6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19532-D93A-F3D1-EFCD-E6176857854B}"/>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dirty="0"/>
              <a:t>Euclidean Embeddings</a:t>
            </a:r>
          </a:p>
        </p:txBody>
      </p:sp>
      <p:pic>
        <p:nvPicPr>
          <p:cNvPr id="5" name="Content Placeholder 4" descr="A screenshot of a computer&#10;&#10;Description automatically generated">
            <a:extLst>
              <a:ext uri="{FF2B5EF4-FFF2-40B4-BE49-F238E27FC236}">
                <a16:creationId xmlns:a16="http://schemas.microsoft.com/office/drawing/2014/main" id="{E50732F2-B3DB-B8AF-1A3D-BCCAE3DA74F0}"/>
              </a:ext>
            </a:extLst>
          </p:cNvPr>
          <p:cNvPicPr>
            <a:picLocks noGrp="1" noChangeAspect="1"/>
          </p:cNvPicPr>
          <p:nvPr>
            <p:ph idx="1"/>
          </p:nvPr>
        </p:nvPicPr>
        <p:blipFill rotWithShape="1">
          <a:blip r:embed="rId2"/>
          <a:srcRect l="14067" t="62276" r="9731" b="12040"/>
          <a:stretch/>
        </p:blipFill>
        <p:spPr>
          <a:xfrm>
            <a:off x="526980" y="2443575"/>
            <a:ext cx="11049000" cy="2420655"/>
          </a:xfrm>
          <a:prstGeom prst="rect">
            <a:avLst/>
          </a:prstGeom>
        </p:spPr>
      </p:pic>
    </p:spTree>
    <p:extLst>
      <p:ext uri="{BB962C8B-B14F-4D97-AF65-F5344CB8AC3E}">
        <p14:creationId xmlns:p14="http://schemas.microsoft.com/office/powerpoint/2010/main" val="383889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8150C-A3E8-449C-9288-D11830636FCD}"/>
              </a:ext>
            </a:extLst>
          </p:cNvPr>
          <p:cNvSpPr>
            <a:spLocks noGrp="1"/>
          </p:cNvSpPr>
          <p:nvPr>
            <p:ph type="title"/>
          </p:nvPr>
        </p:nvSpPr>
        <p:spPr>
          <a:xfrm>
            <a:off x="803932" y="571500"/>
            <a:ext cx="5110909" cy="1691969"/>
          </a:xfrm>
        </p:spPr>
        <p:txBody>
          <a:bodyPr>
            <a:normAutofit/>
          </a:bodyPr>
          <a:lstStyle/>
          <a:p>
            <a:pPr algn="ctr"/>
            <a:r>
              <a:rPr lang="en-US" dirty="0"/>
              <a:t>Manifold Learning </a:t>
            </a:r>
            <a:endParaRPr lang="en-US"/>
          </a:p>
        </p:txBody>
      </p:sp>
      <p:sp>
        <p:nvSpPr>
          <p:cNvPr id="3" name="Content Placeholder 2">
            <a:extLst>
              <a:ext uri="{FF2B5EF4-FFF2-40B4-BE49-F238E27FC236}">
                <a16:creationId xmlns:a16="http://schemas.microsoft.com/office/drawing/2014/main" id="{317466BA-E72A-0500-97AE-AFF84CBE18D8}"/>
              </a:ext>
            </a:extLst>
          </p:cNvPr>
          <p:cNvSpPr>
            <a:spLocks noGrp="1"/>
          </p:cNvSpPr>
          <p:nvPr>
            <p:ph idx="1"/>
          </p:nvPr>
        </p:nvSpPr>
        <p:spPr>
          <a:xfrm>
            <a:off x="1066799" y="2415379"/>
            <a:ext cx="4539129" cy="3699747"/>
          </a:xfrm>
        </p:spPr>
        <p:txBody>
          <a:bodyPr>
            <a:normAutofit/>
          </a:bodyPr>
          <a:lstStyle/>
          <a:p>
            <a:pPr>
              <a:lnSpc>
                <a:spcPct val="140000"/>
              </a:lnSpc>
            </a:pPr>
            <a:r>
              <a:rPr lang="en-US" sz="1700" b="0" i="0" u="none" strike="noStrike" dirty="0">
                <a:effectLst/>
                <a:latin typeface="Söhne"/>
              </a:rPr>
              <a:t>Manifold learning uncovers low-dimensional structures hidden in high-dimensional data, ideal for complex datasets where direct analysis is impractical. </a:t>
            </a:r>
          </a:p>
          <a:p>
            <a:pPr>
              <a:lnSpc>
                <a:spcPct val="140000"/>
              </a:lnSpc>
            </a:pPr>
            <a:r>
              <a:rPr lang="en-US" sz="1700" b="0" i="0" u="none" strike="noStrike" dirty="0">
                <a:effectLst/>
                <a:latin typeface="Söhne"/>
              </a:rPr>
              <a:t>It preserves crucial geometric relationships, essential for tasks like visualization and feature extraction, enhancing the performance of supervised learning by simplifying data complexity.</a:t>
            </a:r>
          </a:p>
          <a:p>
            <a:pPr>
              <a:lnSpc>
                <a:spcPct val="140000"/>
              </a:lnSpc>
            </a:pPr>
            <a:endParaRPr lang="en-US" sz="1700" dirty="0"/>
          </a:p>
        </p:txBody>
      </p:sp>
      <p:pic>
        <p:nvPicPr>
          <p:cNvPr id="83" name="Picture 82" descr="A network formed by white dots">
            <a:extLst>
              <a:ext uri="{FF2B5EF4-FFF2-40B4-BE49-F238E27FC236}">
                <a16:creationId xmlns:a16="http://schemas.microsoft.com/office/drawing/2014/main" id="{3B78F849-EA88-79DB-1C4E-68A5F3E7EF00}"/>
              </a:ext>
            </a:extLst>
          </p:cNvPr>
          <p:cNvPicPr>
            <a:picLocks noChangeAspect="1"/>
          </p:cNvPicPr>
          <p:nvPr/>
        </p:nvPicPr>
        <p:blipFill rotWithShape="1">
          <a:blip r:embed="rId2"/>
          <a:srcRect l="37803" r="1" b="1"/>
          <a:stretch/>
        </p:blipFill>
        <p:spPr>
          <a:xfrm>
            <a:off x="6645834" y="1"/>
            <a:ext cx="5546166" cy="6866192"/>
          </a:xfrm>
          <a:prstGeom prst="rect">
            <a:avLst/>
          </a:prstGeom>
        </p:spPr>
      </p:pic>
      <p:grpSp>
        <p:nvGrpSpPr>
          <p:cNvPr id="84" name="Group 83">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85"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535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16C29-239D-FC0A-561E-DE49252E8008}"/>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dirty="0"/>
              <a:t>Accuracy Score Euclidean Embeddings</a:t>
            </a:r>
          </a:p>
        </p:txBody>
      </p:sp>
      <p:pic>
        <p:nvPicPr>
          <p:cNvPr id="4" name="Content Placeholder 3" descr="A screenshot of a computer&#10;&#10;Description automatically generated">
            <a:extLst>
              <a:ext uri="{FF2B5EF4-FFF2-40B4-BE49-F238E27FC236}">
                <a16:creationId xmlns:a16="http://schemas.microsoft.com/office/drawing/2014/main" id="{E914C9C4-C8F6-474E-758D-111E497D1EC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385" t="30150" r="18172" b="13861"/>
          <a:stretch/>
        </p:blipFill>
        <p:spPr bwMode="auto">
          <a:xfrm>
            <a:off x="2084874" y="2003201"/>
            <a:ext cx="7820084" cy="42833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64432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579C-0B1D-31AB-A7F6-A7A0EBD81AC0}"/>
              </a:ext>
            </a:extLst>
          </p:cNvPr>
          <p:cNvSpPr>
            <a:spLocks noGrp="1"/>
          </p:cNvSpPr>
          <p:nvPr>
            <p:ph type="title"/>
          </p:nvPr>
        </p:nvSpPr>
        <p:spPr>
          <a:xfrm>
            <a:off x="1110188" y="646648"/>
            <a:ext cx="9905999" cy="878757"/>
          </a:xfrm>
        </p:spPr>
        <p:txBody>
          <a:bodyPr vert="horz" lIns="91440" tIns="45720" rIns="91440" bIns="45720" rtlCol="0" anchor="ctr">
            <a:normAutofit/>
          </a:bodyPr>
          <a:lstStyle/>
          <a:p>
            <a:pPr algn="ctr"/>
            <a:r>
              <a:rPr lang="en-US" dirty="0"/>
              <a:t>T-test Performance </a:t>
            </a:r>
          </a:p>
        </p:txBody>
      </p:sp>
      <p:pic>
        <p:nvPicPr>
          <p:cNvPr id="4" name="Content Placeholder 3" descr="A screenshot of a computer screen&#10;&#10;Description automatically generated">
            <a:extLst>
              <a:ext uri="{FF2B5EF4-FFF2-40B4-BE49-F238E27FC236}">
                <a16:creationId xmlns:a16="http://schemas.microsoft.com/office/drawing/2014/main" id="{C2776ABD-1B76-1950-0FEC-F5D340B1F7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245" t="36884" r="19751" b="23281"/>
          <a:stretch/>
        </p:blipFill>
        <p:spPr bwMode="auto">
          <a:xfrm>
            <a:off x="4048509" y="1783924"/>
            <a:ext cx="4029355" cy="417256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9904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9" name="Rectangle 6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DAB2C-E1CD-15DF-5A29-D2BADFDF1E48}"/>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a:t>Wassmap</a:t>
            </a:r>
            <a:r>
              <a:rPr lang="en-US" dirty="0"/>
              <a:t> embeddings</a:t>
            </a:r>
            <a:endParaRPr lang="en-US"/>
          </a:p>
        </p:txBody>
      </p:sp>
      <p:pic>
        <p:nvPicPr>
          <p:cNvPr id="5" name="Content Placeholder 4" descr="A screenshot of a computer&#10;&#10;Description automatically generated">
            <a:extLst>
              <a:ext uri="{FF2B5EF4-FFF2-40B4-BE49-F238E27FC236}">
                <a16:creationId xmlns:a16="http://schemas.microsoft.com/office/drawing/2014/main" id="{E6DC5089-3782-52FC-1A4B-0334F75DBF4D}"/>
              </a:ext>
            </a:extLst>
          </p:cNvPr>
          <p:cNvPicPr>
            <a:picLocks noGrp="1" noChangeAspect="1"/>
          </p:cNvPicPr>
          <p:nvPr>
            <p:ph idx="1"/>
          </p:nvPr>
        </p:nvPicPr>
        <p:blipFill rotWithShape="1">
          <a:blip r:embed="rId2"/>
          <a:srcRect l="13556" t="52544" r="10291" b="20655"/>
          <a:stretch/>
        </p:blipFill>
        <p:spPr>
          <a:xfrm>
            <a:off x="698963" y="2573450"/>
            <a:ext cx="10898387" cy="2493097"/>
          </a:xfrm>
          <a:prstGeom prst="rect">
            <a:avLst/>
          </a:prstGeom>
        </p:spPr>
      </p:pic>
    </p:spTree>
    <p:extLst>
      <p:ext uri="{BB962C8B-B14F-4D97-AF65-F5344CB8AC3E}">
        <p14:creationId xmlns:p14="http://schemas.microsoft.com/office/powerpoint/2010/main" val="243545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7"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25" name="Rectangle 724">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8089E-358D-9E01-C80D-7C7C2637DE06}"/>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a:t>Accuracy Score </a:t>
            </a:r>
          </a:p>
        </p:txBody>
      </p:sp>
      <p:pic>
        <p:nvPicPr>
          <p:cNvPr id="5" name="Content Placeholder 4" descr="A screenshot of a computer&#10;&#10;Description automatically generated">
            <a:extLst>
              <a:ext uri="{FF2B5EF4-FFF2-40B4-BE49-F238E27FC236}">
                <a16:creationId xmlns:a16="http://schemas.microsoft.com/office/drawing/2014/main" id="{B77A85C5-5B9A-54C4-7F64-38CC6C89F676}"/>
              </a:ext>
            </a:extLst>
          </p:cNvPr>
          <p:cNvPicPr>
            <a:picLocks noGrp="1" noChangeAspect="1"/>
          </p:cNvPicPr>
          <p:nvPr>
            <p:ph idx="1"/>
          </p:nvPr>
        </p:nvPicPr>
        <p:blipFill rotWithShape="1">
          <a:blip r:embed="rId2"/>
          <a:srcRect l="15533" t="47061" r="19589" b="24920"/>
          <a:stretch/>
        </p:blipFill>
        <p:spPr>
          <a:xfrm>
            <a:off x="3443411" y="791461"/>
            <a:ext cx="5866847" cy="16469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65B7988-8685-06C0-CB5A-FFB7974D1B8A}"/>
              </a:ext>
            </a:extLst>
          </p:cNvPr>
          <p:cNvPicPr>
            <a:picLocks noChangeAspect="1"/>
          </p:cNvPicPr>
          <p:nvPr/>
        </p:nvPicPr>
        <p:blipFill rotWithShape="1">
          <a:blip r:embed="rId3"/>
          <a:srcRect l="15515" t="49349" r="19624" b="24392"/>
          <a:stretch/>
        </p:blipFill>
        <p:spPr>
          <a:xfrm>
            <a:off x="3443633" y="2704313"/>
            <a:ext cx="5792942" cy="1524430"/>
          </a:xfrm>
          <a:prstGeom prst="rect">
            <a:avLst/>
          </a:prstGeom>
        </p:spPr>
      </p:pic>
      <p:grpSp>
        <p:nvGrpSpPr>
          <p:cNvPr id="726" name="Group 725">
            <a:extLst>
              <a:ext uri="{FF2B5EF4-FFF2-40B4-BE49-F238E27FC236}">
                <a16:creationId xmlns:a16="http://schemas.microsoft.com/office/drawing/2014/main" id="{8FC2AAAA-3320-45C6-B519-EDA74196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727"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8"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9"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0"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1"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2"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3"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4"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5"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6"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7"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8"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9"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0"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1"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2"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3"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4"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5"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6"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7"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8"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9"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0"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1"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2"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3"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4"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5"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6"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7"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8"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9"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0"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1"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2"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3"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4"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5"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6"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7"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8"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9"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0"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1"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2"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3"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4"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5"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6"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7"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8"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9"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0"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1"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2"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3"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4"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5"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6"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7"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8"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9"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0"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1"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2"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3"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4"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5"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6"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7"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8"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9"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0"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1"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2"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3"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4"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5"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6"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7"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8"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9"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0"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1"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2"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3"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4" name="Freeform 140">
              <a:extLst>
                <a:ext uri="{FF2B5EF4-FFF2-40B4-BE49-F238E27FC236}">
                  <a16:creationId xmlns:a16="http://schemas.microsoft.com/office/drawing/2014/main" id="{1D08A4B9-6797-4801-B23E-13A88CE74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343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499F-C961-25F4-0779-CD909764D9D5}"/>
              </a:ext>
            </a:extLst>
          </p:cNvPr>
          <p:cNvSpPr>
            <a:spLocks noGrp="1"/>
          </p:cNvSpPr>
          <p:nvPr>
            <p:ph type="title"/>
          </p:nvPr>
        </p:nvSpPr>
        <p:spPr>
          <a:xfrm>
            <a:off x="938178" y="838586"/>
            <a:ext cx="9634011" cy="1325563"/>
          </a:xfrm>
        </p:spPr>
        <p:txBody>
          <a:bodyPr/>
          <a:lstStyle/>
          <a:p>
            <a:r>
              <a:rPr lang="en-US" dirty="0"/>
              <a:t>T-test performance </a:t>
            </a:r>
          </a:p>
        </p:txBody>
      </p:sp>
      <p:pic>
        <p:nvPicPr>
          <p:cNvPr id="7" name="Picture 6" descr="A screenshot of a computer&#10;&#10;Description automatically generated">
            <a:extLst>
              <a:ext uri="{FF2B5EF4-FFF2-40B4-BE49-F238E27FC236}">
                <a16:creationId xmlns:a16="http://schemas.microsoft.com/office/drawing/2014/main" id="{3CA43E10-9847-47C1-2097-7E81F545C2DE}"/>
              </a:ext>
            </a:extLst>
          </p:cNvPr>
          <p:cNvPicPr>
            <a:picLocks noChangeAspect="1"/>
          </p:cNvPicPr>
          <p:nvPr/>
        </p:nvPicPr>
        <p:blipFill rotWithShape="1">
          <a:blip r:embed="rId2"/>
          <a:srcRect l="5355" t="66961" r="67365" b="12578"/>
          <a:stretch/>
        </p:blipFill>
        <p:spPr>
          <a:xfrm>
            <a:off x="231835" y="2000747"/>
            <a:ext cx="5864165" cy="2856506"/>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70A0E0EE-8434-FD1C-56A6-321180367BCD}"/>
              </a:ext>
            </a:extLst>
          </p:cNvPr>
          <p:cNvPicPr>
            <a:picLocks noGrp="1" noChangeAspect="1"/>
          </p:cNvPicPr>
          <p:nvPr>
            <p:ph idx="1"/>
          </p:nvPr>
        </p:nvPicPr>
        <p:blipFill rotWithShape="1">
          <a:blip r:embed="rId3"/>
          <a:srcRect l="5248" t="55905" r="69038" b="24310"/>
          <a:stretch/>
        </p:blipFill>
        <p:spPr>
          <a:xfrm>
            <a:off x="5755183" y="2066544"/>
            <a:ext cx="5584548" cy="2790709"/>
          </a:xfrm>
        </p:spPr>
      </p:pic>
    </p:spTree>
    <p:extLst>
      <p:ext uri="{BB962C8B-B14F-4D97-AF65-F5344CB8AC3E}">
        <p14:creationId xmlns:p14="http://schemas.microsoft.com/office/powerpoint/2010/main" val="3138662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36"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7"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8"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9"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0"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1"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2"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3"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4"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5"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8"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9"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0"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2"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3"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4"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5"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6"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7"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5"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7"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8"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94" name="Rectangle 193">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s of different breeds of dogs">
            <a:extLst>
              <a:ext uri="{FF2B5EF4-FFF2-40B4-BE49-F238E27FC236}">
                <a16:creationId xmlns:a16="http://schemas.microsoft.com/office/drawing/2014/main" id="{A6B54E24-33D7-9EE3-2C99-23D725334195}"/>
              </a:ext>
            </a:extLst>
          </p:cNvPr>
          <p:cNvPicPr>
            <a:picLocks noChangeAspect="1"/>
          </p:cNvPicPr>
          <p:nvPr/>
        </p:nvPicPr>
        <p:blipFill rotWithShape="1">
          <a:blip r:embed="rId2"/>
          <a:srcRect t="7467" r="-1" b="2568"/>
          <a:stretch/>
        </p:blipFill>
        <p:spPr>
          <a:xfrm>
            <a:off x="-6870" y="-1119"/>
            <a:ext cx="12198869" cy="6859119"/>
          </a:xfrm>
          <a:prstGeom prst="rect">
            <a:avLst/>
          </a:prstGeom>
        </p:spPr>
      </p:pic>
      <p:sp>
        <p:nvSpPr>
          <p:cNvPr id="196" name="Rectangle 195">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74844" y="2008604"/>
            <a:ext cx="4533130" cy="23688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FA3B57-7112-78C0-7204-BB269FBB76CE}"/>
              </a:ext>
            </a:extLst>
          </p:cNvPr>
          <p:cNvSpPr>
            <a:spLocks noGrp="1"/>
          </p:cNvSpPr>
          <p:nvPr>
            <p:ph type="title"/>
          </p:nvPr>
        </p:nvSpPr>
        <p:spPr>
          <a:xfrm>
            <a:off x="7051274" y="2516092"/>
            <a:ext cx="3893831" cy="1451482"/>
          </a:xfrm>
        </p:spPr>
        <p:txBody>
          <a:bodyPr vert="horz" lIns="91440" tIns="45720" rIns="91440" bIns="45720" rtlCol="0" anchor="ctr">
            <a:normAutofit fontScale="90000"/>
          </a:bodyPr>
          <a:lstStyle/>
          <a:p>
            <a:pPr algn="ctr"/>
            <a:r>
              <a:rPr lang="en-US" sz="3700" dirty="0"/>
              <a:t>DOG BREED CLASSIFICATION</a:t>
            </a:r>
            <a:br>
              <a:rPr lang="en-US" sz="3700" dirty="0"/>
            </a:br>
            <a:r>
              <a:rPr lang="en-US" sz="3700" dirty="0"/>
              <a:t>Dataset </a:t>
            </a:r>
          </a:p>
        </p:txBody>
      </p:sp>
      <p:sp>
        <p:nvSpPr>
          <p:cNvPr id="198" name="Freeform 88">
            <a:extLst>
              <a:ext uri="{FF2B5EF4-FFF2-40B4-BE49-F238E27FC236}">
                <a16:creationId xmlns:a16="http://schemas.microsoft.com/office/drawing/2014/main" id="{3F2F58E7-0371-4C0C-912C-50BA51484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20927" y="402711"/>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88">
            <a:extLst>
              <a:ext uri="{FF2B5EF4-FFF2-40B4-BE49-F238E27FC236}">
                <a16:creationId xmlns:a16="http://schemas.microsoft.com/office/drawing/2014/main" id="{22D05290-3AB2-400B-B0D6-813D45F9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53593" y="5750318"/>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81DD21A3-89E3-40A2-9D07-145989447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91980" y="-37210"/>
            <a:ext cx="1528600" cy="6929142"/>
            <a:chOff x="8291980" y="-37210"/>
            <a:chExt cx="1528600" cy="6929142"/>
          </a:xfrm>
        </p:grpSpPr>
        <p:sp>
          <p:nvSpPr>
            <p:cNvPr id="203"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9819" y="544717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0278" y="4563928"/>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222" y="5781319"/>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1855" y="6481863"/>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7887" y="5164941"/>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4024" y="4896371"/>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1853" y="617571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5888" y="670430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70114" y="5839432"/>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94409" y="5536363"/>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8826" y="4845963"/>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5713" y="522265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1189" y="5886073"/>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77133" y="6237935"/>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40039" y="4862651"/>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22290" y="6194317"/>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7702" y="659059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6442" y="4802769"/>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8576" y="5668940"/>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17289" y="5418599"/>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9314" y="5097501"/>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09453" y="4638632"/>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0947" y="5936916"/>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77388" y="6204012"/>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96697" y="6454593"/>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06465" y="4620141"/>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42212" y="4472241"/>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4461" y="1432624"/>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159" y="322950"/>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016" y="71389"/>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61472" y="644127"/>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80833" y="1216696"/>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0443" y="899250"/>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9003457" y="358265"/>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6386" y="15543"/>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6436" y="214665"/>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9528" y="497225"/>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4452" y="744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97635" y="1075735"/>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72731" y="1349082"/>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09140" y="1546137"/>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9384" y="55915"/>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14218" y="35901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33172" y="1519535"/>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6924" y="1293585"/>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07571" y="100456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297017" y="69781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95893" y="1490622"/>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67">
              <a:extLst>
                <a:ext uri="{FF2B5EF4-FFF2-40B4-BE49-F238E27FC236}">
                  <a16:creationId xmlns:a16="http://schemas.microsoft.com/office/drawing/2014/main" id="{848689DE-6125-48D4-B23B-C11B279BB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8432" y="4387457"/>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69">
              <a:extLst>
                <a:ext uri="{FF2B5EF4-FFF2-40B4-BE49-F238E27FC236}">
                  <a16:creationId xmlns:a16="http://schemas.microsoft.com/office/drawing/2014/main" id="{46199DCA-DE0A-48FF-A52C-2018E82268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5861" y="1724276"/>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70">
              <a:extLst>
                <a:ext uri="{FF2B5EF4-FFF2-40B4-BE49-F238E27FC236}">
                  <a16:creationId xmlns:a16="http://schemas.microsoft.com/office/drawing/2014/main" id="{775834B5-5FB0-40F8-9647-235668528F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2893" y="670983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72">
              <a:extLst>
                <a:ext uri="{FF2B5EF4-FFF2-40B4-BE49-F238E27FC236}">
                  <a16:creationId xmlns:a16="http://schemas.microsoft.com/office/drawing/2014/main" id="{ECFB018C-DD47-4696-8B9B-07CDF9588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93634" y="439616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74">
              <a:extLst>
                <a:ext uri="{FF2B5EF4-FFF2-40B4-BE49-F238E27FC236}">
                  <a16:creationId xmlns:a16="http://schemas.microsoft.com/office/drawing/2014/main" id="{11EDC0DC-5A85-46AC-8BED-7D38E17068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32935" y="185684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5">
              <a:extLst>
                <a:ext uri="{FF2B5EF4-FFF2-40B4-BE49-F238E27FC236}">
                  <a16:creationId xmlns:a16="http://schemas.microsoft.com/office/drawing/2014/main" id="{7004EAD8-5E6C-4CFF-941B-AE6051312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3579" y="18607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94">
              <a:extLst>
                <a:ext uri="{FF2B5EF4-FFF2-40B4-BE49-F238E27FC236}">
                  <a16:creationId xmlns:a16="http://schemas.microsoft.com/office/drawing/2014/main" id="{0FF8C73D-D6AF-4B1E-BB26-87F8D17758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7888" y="535183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97">
              <a:extLst>
                <a:ext uri="{FF2B5EF4-FFF2-40B4-BE49-F238E27FC236}">
                  <a16:creationId xmlns:a16="http://schemas.microsoft.com/office/drawing/2014/main" id="{19531B98-B25F-47ED-80F3-159B0FD34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22305" y="4661437"/>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01">
              <a:extLst>
                <a:ext uri="{FF2B5EF4-FFF2-40B4-BE49-F238E27FC236}">
                  <a16:creationId xmlns:a16="http://schemas.microsoft.com/office/drawing/2014/main" id="{3927587C-48BE-4C09-A373-4BFA0950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9192" y="5038128"/>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2">
              <a:extLst>
                <a:ext uri="{FF2B5EF4-FFF2-40B4-BE49-F238E27FC236}">
                  <a16:creationId xmlns:a16="http://schemas.microsoft.com/office/drawing/2014/main" id="{54BF0E22-8EFF-42D3-A6B2-FC2A731A8C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4668" y="5701547"/>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03">
              <a:extLst>
                <a:ext uri="{FF2B5EF4-FFF2-40B4-BE49-F238E27FC236}">
                  <a16:creationId xmlns:a16="http://schemas.microsoft.com/office/drawing/2014/main" id="{00A35FA3-6CF4-4A02-BEA3-6715AA8D6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4435" y="6021690"/>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3">
              <a:extLst>
                <a:ext uri="{FF2B5EF4-FFF2-40B4-BE49-F238E27FC236}">
                  <a16:creationId xmlns:a16="http://schemas.microsoft.com/office/drawing/2014/main" id="{083555EE-EF8E-44C8-9139-F1A30E6B14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3518" y="4741733"/>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7">
              <a:extLst>
                <a:ext uri="{FF2B5EF4-FFF2-40B4-BE49-F238E27FC236}">
                  <a16:creationId xmlns:a16="http://schemas.microsoft.com/office/drawing/2014/main" id="{5E3313E5-10AE-4E45-9EA0-BA3DF9068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05769" y="6073399"/>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8">
              <a:extLst>
                <a:ext uri="{FF2B5EF4-FFF2-40B4-BE49-F238E27FC236}">
                  <a16:creationId xmlns:a16="http://schemas.microsoft.com/office/drawing/2014/main" id="{64FFF72C-8DCF-4F70-9B1C-4F380379B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6415" y="666270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9">
              <a:extLst>
                <a:ext uri="{FF2B5EF4-FFF2-40B4-BE49-F238E27FC236}">
                  <a16:creationId xmlns:a16="http://schemas.microsoft.com/office/drawing/2014/main" id="{E8089DF1-64F1-4F2A-9C46-ECE2E7E67E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9076" y="643958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29">
              <a:extLst>
                <a:ext uri="{FF2B5EF4-FFF2-40B4-BE49-F238E27FC236}">
                  <a16:creationId xmlns:a16="http://schemas.microsoft.com/office/drawing/2014/main" id="{27AF528E-88C9-4E87-ABB1-825C2A2CAF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6554" y="4820640"/>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36">
              <a:extLst>
                <a:ext uri="{FF2B5EF4-FFF2-40B4-BE49-F238E27FC236}">
                  <a16:creationId xmlns:a16="http://schemas.microsoft.com/office/drawing/2014/main" id="{B1F34CF0-8C28-4533-AA14-72AD1900B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2055" y="5668538"/>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37">
              <a:extLst>
                <a:ext uri="{FF2B5EF4-FFF2-40B4-BE49-F238E27FC236}">
                  <a16:creationId xmlns:a16="http://schemas.microsoft.com/office/drawing/2014/main" id="{A929C9D6-678C-4829-89EF-97AFD34BD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4875" y="5363445"/>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38">
              <a:extLst>
                <a:ext uri="{FF2B5EF4-FFF2-40B4-BE49-F238E27FC236}">
                  <a16:creationId xmlns:a16="http://schemas.microsoft.com/office/drawing/2014/main" id="{728677D7-63E6-4413-8054-8132F599B7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52793" y="5097099"/>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39">
              <a:extLst>
                <a:ext uri="{FF2B5EF4-FFF2-40B4-BE49-F238E27FC236}">
                  <a16:creationId xmlns:a16="http://schemas.microsoft.com/office/drawing/2014/main" id="{69FCAD2C-1B01-463B-A1F3-C13B5B7FB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837" y="676261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42">
              <a:extLst>
                <a:ext uri="{FF2B5EF4-FFF2-40B4-BE49-F238E27FC236}">
                  <a16:creationId xmlns:a16="http://schemas.microsoft.com/office/drawing/2014/main" id="{DA7C3B82-BE34-435B-A8AF-94CFC67F4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92932" y="4638230"/>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43">
              <a:extLst>
                <a:ext uri="{FF2B5EF4-FFF2-40B4-BE49-F238E27FC236}">
                  <a16:creationId xmlns:a16="http://schemas.microsoft.com/office/drawing/2014/main" id="{E78D7EBF-97D3-494A-B8C5-16D0EBAD4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426" y="5936514"/>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44">
              <a:extLst>
                <a:ext uri="{FF2B5EF4-FFF2-40B4-BE49-F238E27FC236}">
                  <a16:creationId xmlns:a16="http://schemas.microsoft.com/office/drawing/2014/main" id="{404AAB51-E7C1-42C7-B43E-C3AB9D246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60867" y="6203610"/>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45">
              <a:extLst>
                <a:ext uri="{FF2B5EF4-FFF2-40B4-BE49-F238E27FC236}">
                  <a16:creationId xmlns:a16="http://schemas.microsoft.com/office/drawing/2014/main" id="{92DFEC0E-AB50-4730-A8AA-A075E06152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176" y="645419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56">
              <a:extLst>
                <a:ext uri="{FF2B5EF4-FFF2-40B4-BE49-F238E27FC236}">
                  <a16:creationId xmlns:a16="http://schemas.microsoft.com/office/drawing/2014/main" id="{5332409A-2BDB-455A-BD8C-2E3847328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1531" y="4540603"/>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66">
              <a:extLst>
                <a:ext uri="{FF2B5EF4-FFF2-40B4-BE49-F238E27FC236}">
                  <a16:creationId xmlns:a16="http://schemas.microsoft.com/office/drawing/2014/main" id="{330BE449-1F6C-4A7D-9C3B-E76B61373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6410" y="1778283"/>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69">
              <a:extLst>
                <a:ext uri="{FF2B5EF4-FFF2-40B4-BE49-F238E27FC236}">
                  <a16:creationId xmlns:a16="http://schemas.microsoft.com/office/drawing/2014/main" id="{FCEC9272-47CF-4EAE-A08B-2EF63D65AA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153" y="1588032"/>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3041EDD4-19D0-4220-B3D9-5FCB27CE9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5268" y="18033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7">
              <a:extLst>
                <a:ext uri="{FF2B5EF4-FFF2-40B4-BE49-F238E27FC236}">
                  <a16:creationId xmlns:a16="http://schemas.microsoft.com/office/drawing/2014/main" id="{8A14A123-7D0D-4DC8-8B1F-A66AB33FA0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9094" y="1592912"/>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4">
              <a:extLst>
                <a:ext uri="{FF2B5EF4-FFF2-40B4-BE49-F238E27FC236}">
                  <a16:creationId xmlns:a16="http://schemas.microsoft.com/office/drawing/2014/main" id="{2030087C-1C32-4524-9EC8-A6C959ACE1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5222" y="-16242"/>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02">
              <a:extLst>
                <a:ext uri="{FF2B5EF4-FFF2-40B4-BE49-F238E27FC236}">
                  <a16:creationId xmlns:a16="http://schemas.microsoft.com/office/drawing/2014/main" id="{99B7905C-12E5-4698-BD4D-1DCCEBAD8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2002" y="353940"/>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03">
              <a:extLst>
                <a:ext uri="{FF2B5EF4-FFF2-40B4-BE49-F238E27FC236}">
                  <a16:creationId xmlns:a16="http://schemas.microsoft.com/office/drawing/2014/main" id="{35C7C831-B97B-4B80-BDBE-2C4875CDD4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1769" y="674083"/>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17">
              <a:extLst>
                <a:ext uri="{FF2B5EF4-FFF2-40B4-BE49-F238E27FC236}">
                  <a16:creationId xmlns:a16="http://schemas.microsoft.com/office/drawing/2014/main" id="{C20C0AFA-B347-4C14-AAC2-613B1600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3103" y="725792"/>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18">
              <a:extLst>
                <a:ext uri="{FF2B5EF4-FFF2-40B4-BE49-F238E27FC236}">
                  <a16:creationId xmlns:a16="http://schemas.microsoft.com/office/drawing/2014/main" id="{F5CB8ACF-C187-4C42-9B63-F951655A7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4001" y="13276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19">
              <a:extLst>
                <a:ext uri="{FF2B5EF4-FFF2-40B4-BE49-F238E27FC236}">
                  <a16:creationId xmlns:a16="http://schemas.microsoft.com/office/drawing/2014/main" id="{4976B363-CBE4-4E9E-B5EC-C70CEB96D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26410" y="1091975"/>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6">
              <a:extLst>
                <a:ext uri="{FF2B5EF4-FFF2-40B4-BE49-F238E27FC236}">
                  <a16:creationId xmlns:a16="http://schemas.microsoft.com/office/drawing/2014/main" id="{658B0B95-41C6-485C-9E9A-28792903A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7340" y="384541"/>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37">
              <a:extLst>
                <a:ext uri="{FF2B5EF4-FFF2-40B4-BE49-F238E27FC236}">
                  <a16:creationId xmlns:a16="http://schemas.microsoft.com/office/drawing/2014/main" id="{538500B6-933F-44F9-9C7D-8D152455B3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0160" y="79448"/>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39">
              <a:extLst>
                <a:ext uri="{FF2B5EF4-FFF2-40B4-BE49-F238E27FC236}">
                  <a16:creationId xmlns:a16="http://schemas.microsoft.com/office/drawing/2014/main" id="{6EA55EB3-0E03-48E4-8EDA-7ECEDA63E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534" y="1526329"/>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3">
              <a:extLst>
                <a:ext uri="{FF2B5EF4-FFF2-40B4-BE49-F238E27FC236}">
                  <a16:creationId xmlns:a16="http://schemas.microsoft.com/office/drawing/2014/main" id="{581B9ABA-B536-4F1D-A766-D585E0F12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9711" y="65251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4">
              <a:extLst>
                <a:ext uri="{FF2B5EF4-FFF2-40B4-BE49-F238E27FC236}">
                  <a16:creationId xmlns:a16="http://schemas.microsoft.com/office/drawing/2014/main" id="{86601D24-0C68-41F1-97EB-69DAAB25C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6152" y="919613"/>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5">
              <a:extLst>
                <a:ext uri="{FF2B5EF4-FFF2-40B4-BE49-F238E27FC236}">
                  <a16:creationId xmlns:a16="http://schemas.microsoft.com/office/drawing/2014/main" id="{CBC708B2-18FC-4108-8CC5-3DA4634AB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461" y="1170194"/>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1664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4BC93A3-1435-AE8D-10E9-A30B86C0564F}"/>
              </a:ext>
            </a:extLst>
          </p:cNvPr>
          <p:cNvSpPr>
            <a:spLocks noGrp="1"/>
          </p:cNvSpPr>
          <p:nvPr>
            <p:ph type="title"/>
          </p:nvPr>
        </p:nvSpPr>
        <p:spPr>
          <a:xfrm>
            <a:off x="469386" y="430599"/>
            <a:ext cx="5110909" cy="1691969"/>
          </a:xfrm>
        </p:spPr>
        <p:txBody>
          <a:bodyPr>
            <a:normAutofit/>
          </a:bodyPr>
          <a:lstStyle/>
          <a:p>
            <a:pPr algn="ctr"/>
            <a:r>
              <a:rPr lang="en-US" dirty="0"/>
              <a:t>Dataset</a:t>
            </a:r>
          </a:p>
        </p:txBody>
      </p:sp>
      <p:sp>
        <p:nvSpPr>
          <p:cNvPr id="4" name="Content Placeholder 3">
            <a:extLst>
              <a:ext uri="{FF2B5EF4-FFF2-40B4-BE49-F238E27FC236}">
                <a16:creationId xmlns:a16="http://schemas.microsoft.com/office/drawing/2014/main" id="{B18B4E86-6121-C911-24FF-B8008BB3CD1C}"/>
              </a:ext>
            </a:extLst>
          </p:cNvPr>
          <p:cNvSpPr>
            <a:spLocks noGrp="1"/>
          </p:cNvSpPr>
          <p:nvPr>
            <p:ph idx="1"/>
          </p:nvPr>
        </p:nvSpPr>
        <p:spPr>
          <a:xfrm>
            <a:off x="469386" y="1594412"/>
            <a:ext cx="5581687" cy="4700605"/>
          </a:xfrm>
        </p:spPr>
        <p:txBody>
          <a:bodyPr>
            <a:normAutofit fontScale="92500" lnSpcReduction="20000"/>
          </a:bodyPr>
          <a:lstStyle/>
          <a:p>
            <a:pPr>
              <a:lnSpc>
                <a:spcPct val="140000"/>
              </a:lnSpc>
            </a:pPr>
            <a:r>
              <a:rPr lang="en-US" sz="1400" dirty="0"/>
              <a:t>The data consists of </a:t>
            </a:r>
            <a:r>
              <a:rPr lang="en-US" sz="1400" b="0" i="0" u="none" strike="noStrike" dirty="0">
                <a:effectLst/>
              </a:rPr>
              <a:t>images segmented into various dog breed folders</a:t>
            </a:r>
            <a:r>
              <a:rPr lang="en-US" sz="1400" dirty="0"/>
              <a:t>. </a:t>
            </a:r>
          </a:p>
          <a:p>
            <a:pPr>
              <a:lnSpc>
                <a:spcPct val="140000"/>
              </a:lnSpc>
            </a:pPr>
            <a:r>
              <a:rPr lang="en-US" sz="1400" dirty="0"/>
              <a:t>The images are in ‘.</a:t>
            </a:r>
            <a:r>
              <a:rPr lang="en-US" sz="1400" b="1" dirty="0"/>
              <a:t>jpg</a:t>
            </a:r>
            <a:r>
              <a:rPr lang="en-US" sz="1400" dirty="0"/>
              <a:t>’ format.</a:t>
            </a:r>
          </a:p>
          <a:p>
            <a:pPr>
              <a:lnSpc>
                <a:spcPct val="140000"/>
              </a:lnSpc>
            </a:pPr>
            <a:r>
              <a:rPr lang="en-US" sz="1400" dirty="0"/>
              <a:t>There are total of 541 images across all classes and distinct into 8 dog breed classes in dataset.  Each class is label representing a specific dog breed.</a:t>
            </a:r>
          </a:p>
          <a:p>
            <a:pPr>
              <a:lnSpc>
                <a:spcPct val="140000"/>
              </a:lnSpc>
            </a:pPr>
            <a:r>
              <a:rPr lang="en-US" sz="1400" b="0" i="0" u="none" strike="noStrike" dirty="0">
                <a:effectLst/>
              </a:rPr>
              <a:t>Data points in each class:</a:t>
            </a:r>
          </a:p>
          <a:p>
            <a:pPr lvl="4">
              <a:lnSpc>
                <a:spcPct val="140000"/>
              </a:lnSpc>
            </a:pPr>
            <a:r>
              <a:rPr lang="en-US" b="1" i="0" u="none" strike="noStrike" dirty="0">
                <a:effectLst/>
              </a:rPr>
              <a:t>Rottweiler</a:t>
            </a:r>
            <a:r>
              <a:rPr lang="en-US" b="0" i="0" u="none" strike="noStrike" dirty="0">
                <a:effectLst/>
              </a:rPr>
              <a:t>: 78 images</a:t>
            </a:r>
          </a:p>
          <a:p>
            <a:pPr lvl="4">
              <a:lnSpc>
                <a:spcPct val="140000"/>
              </a:lnSpc>
            </a:pPr>
            <a:r>
              <a:rPr lang="en-US" b="1" i="0" u="none" strike="noStrike" dirty="0">
                <a:effectLst/>
              </a:rPr>
              <a:t>Dalmatian</a:t>
            </a:r>
            <a:r>
              <a:rPr lang="en-US" b="0" i="0" u="none" strike="noStrike" dirty="0">
                <a:effectLst/>
              </a:rPr>
              <a:t>: 51 images</a:t>
            </a:r>
          </a:p>
          <a:p>
            <a:pPr lvl="4">
              <a:lnSpc>
                <a:spcPct val="140000"/>
              </a:lnSpc>
            </a:pPr>
            <a:r>
              <a:rPr lang="en-US" b="1" i="0" u="none" strike="noStrike" dirty="0">
                <a:effectLst/>
              </a:rPr>
              <a:t>German-Shepherd</a:t>
            </a:r>
            <a:r>
              <a:rPr lang="en-US" b="0" i="0" u="none" strike="noStrike" dirty="0">
                <a:effectLst/>
              </a:rPr>
              <a:t>: 76 images</a:t>
            </a:r>
          </a:p>
          <a:p>
            <a:pPr lvl="4">
              <a:lnSpc>
                <a:spcPct val="140000"/>
              </a:lnSpc>
            </a:pPr>
            <a:r>
              <a:rPr lang="en-US" b="1" i="0" u="none" strike="noStrike" dirty="0">
                <a:effectLst/>
              </a:rPr>
              <a:t>Beagle</a:t>
            </a:r>
            <a:r>
              <a:rPr lang="en-US" b="0" i="0" u="none" strike="noStrike" dirty="0">
                <a:effectLst/>
              </a:rPr>
              <a:t>: 83 images</a:t>
            </a:r>
          </a:p>
          <a:p>
            <a:pPr lvl="4">
              <a:lnSpc>
                <a:spcPct val="140000"/>
              </a:lnSpc>
            </a:pPr>
            <a:r>
              <a:rPr lang="en-US" b="1" i="0" u="none" strike="noStrike" dirty="0">
                <a:effectLst/>
              </a:rPr>
              <a:t>Husky</a:t>
            </a:r>
            <a:r>
              <a:rPr lang="en-US" b="0" i="0" u="none" strike="noStrike" dirty="0">
                <a:effectLst/>
              </a:rPr>
              <a:t>: 71 images</a:t>
            </a:r>
          </a:p>
          <a:p>
            <a:pPr lvl="4">
              <a:lnSpc>
                <a:spcPct val="140000"/>
              </a:lnSpc>
            </a:pPr>
            <a:r>
              <a:rPr lang="en-US" b="1" i="0" u="none" strike="noStrike" dirty="0">
                <a:effectLst/>
              </a:rPr>
              <a:t>Poodle</a:t>
            </a:r>
            <a:r>
              <a:rPr lang="en-US" b="0" i="0" u="none" strike="noStrike" dirty="0">
                <a:effectLst/>
              </a:rPr>
              <a:t>: 56 images</a:t>
            </a:r>
          </a:p>
          <a:p>
            <a:pPr lvl="4">
              <a:lnSpc>
                <a:spcPct val="140000"/>
              </a:lnSpc>
            </a:pPr>
            <a:r>
              <a:rPr lang="en-US" b="1" i="0" u="none" strike="noStrike" dirty="0">
                <a:effectLst/>
              </a:rPr>
              <a:t>Bulldog</a:t>
            </a:r>
            <a:r>
              <a:rPr lang="en-US" b="0" i="0" u="none" strike="noStrike" dirty="0">
                <a:effectLst/>
              </a:rPr>
              <a:t>: 76 images</a:t>
            </a:r>
          </a:p>
          <a:p>
            <a:pPr lvl="4">
              <a:lnSpc>
                <a:spcPct val="140000"/>
              </a:lnSpc>
            </a:pPr>
            <a:r>
              <a:rPr lang="en-US" b="1" i="0" u="none" strike="noStrike" dirty="0">
                <a:effectLst/>
              </a:rPr>
              <a:t>Labrador-Retriever</a:t>
            </a:r>
            <a:r>
              <a:rPr lang="en-US" b="0" i="0" u="none" strike="noStrike" dirty="0">
                <a:effectLst/>
              </a:rPr>
              <a:t>: 50 images</a:t>
            </a:r>
            <a:endParaRPr lang="en-US" dirty="0"/>
          </a:p>
          <a:p>
            <a:pPr marL="0" indent="0">
              <a:lnSpc>
                <a:spcPct val="140000"/>
              </a:lnSpc>
              <a:buNone/>
            </a:pPr>
            <a:endParaRPr lang="en-US" sz="900" dirty="0"/>
          </a:p>
        </p:txBody>
      </p:sp>
      <p:pic>
        <p:nvPicPr>
          <p:cNvPr id="6" name="Picture 5" descr="Icons of different breeds of dogs">
            <a:extLst>
              <a:ext uri="{FF2B5EF4-FFF2-40B4-BE49-F238E27FC236}">
                <a16:creationId xmlns:a16="http://schemas.microsoft.com/office/drawing/2014/main" id="{5BC6EB91-6AF9-DE99-3BD7-B0919BC34BA0}"/>
              </a:ext>
            </a:extLst>
          </p:cNvPr>
          <p:cNvPicPr>
            <a:picLocks noChangeAspect="1"/>
          </p:cNvPicPr>
          <p:nvPr/>
        </p:nvPicPr>
        <p:blipFill rotWithShape="1">
          <a:blip r:embed="rId2"/>
          <a:srcRect l="26278" r="23238" b="1"/>
          <a:stretch/>
        </p:blipFill>
        <p:spPr>
          <a:xfrm>
            <a:off x="6645834" y="1"/>
            <a:ext cx="5546166" cy="6866192"/>
          </a:xfrm>
          <a:prstGeom prst="rect">
            <a:avLst/>
          </a:prstGeom>
        </p:spPr>
      </p:pic>
      <p:grpSp>
        <p:nvGrpSpPr>
          <p:cNvPr id="14" name="Group 13">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15"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62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B38DF-8284-DCF1-809D-4A12F69A6BD8}"/>
              </a:ext>
            </a:extLst>
          </p:cNvPr>
          <p:cNvSpPr>
            <a:spLocks noGrp="1"/>
          </p:cNvSpPr>
          <p:nvPr>
            <p:ph type="title"/>
          </p:nvPr>
        </p:nvSpPr>
        <p:spPr>
          <a:xfrm>
            <a:off x="1422399" y="701749"/>
            <a:ext cx="9343065" cy="999460"/>
          </a:xfrm>
        </p:spPr>
        <p:txBody>
          <a:bodyPr>
            <a:normAutofit/>
          </a:bodyPr>
          <a:lstStyle/>
          <a:p>
            <a:pPr algn="ctr"/>
            <a:r>
              <a:rPr lang="en-US" dirty="0"/>
              <a:t>Data preprocessing </a:t>
            </a:r>
            <a:endParaRPr lang="en-US"/>
          </a:p>
        </p:txBody>
      </p:sp>
      <p:sp>
        <p:nvSpPr>
          <p:cNvPr id="11" name="Rectangle 10">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D78F5E6-8E6A-8D24-2F9F-3F34D84DB897}"/>
              </a:ext>
            </a:extLst>
          </p:cNvPr>
          <p:cNvGraphicFramePr>
            <a:graphicFrameLocks noGrp="1"/>
          </p:cNvGraphicFramePr>
          <p:nvPr>
            <p:ph idx="1"/>
            <p:extLst>
              <p:ext uri="{D42A27DB-BD31-4B8C-83A1-F6EECF244321}">
                <p14:modId xmlns:p14="http://schemas.microsoft.com/office/powerpoint/2010/main" val="1095674454"/>
              </p:ext>
            </p:extLst>
          </p:nvPr>
        </p:nvGraphicFramePr>
        <p:xfrm>
          <a:off x="444843" y="1866900"/>
          <a:ext cx="11175657" cy="4407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4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2" name="Rectangle 71">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DCB6DE7-B17A-B029-8898-040102E953A1}"/>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dirty="0"/>
              <a:t>Euclidean Embeddings</a:t>
            </a:r>
          </a:p>
        </p:txBody>
      </p:sp>
      <p:pic>
        <p:nvPicPr>
          <p:cNvPr id="8" name="Content Placeholder 7" descr="A screen shot of a computer&#10;&#10;Description automatically generated">
            <a:extLst>
              <a:ext uri="{FF2B5EF4-FFF2-40B4-BE49-F238E27FC236}">
                <a16:creationId xmlns:a16="http://schemas.microsoft.com/office/drawing/2014/main" id="{EF257817-C08A-AD99-0A58-5B84BA7545F2}"/>
              </a:ext>
            </a:extLst>
          </p:cNvPr>
          <p:cNvPicPr>
            <a:picLocks noGrp="1" noChangeAspect="1"/>
          </p:cNvPicPr>
          <p:nvPr>
            <p:ph idx="1"/>
          </p:nvPr>
        </p:nvPicPr>
        <p:blipFill rotWithShape="1">
          <a:blip r:embed="rId2"/>
          <a:srcRect l="15583" t="53812" r="9731" b="19628"/>
          <a:stretch/>
        </p:blipFill>
        <p:spPr>
          <a:xfrm>
            <a:off x="571500" y="2923203"/>
            <a:ext cx="11049000" cy="2554030"/>
          </a:xfrm>
          <a:prstGeom prst="rect">
            <a:avLst/>
          </a:prstGeom>
        </p:spPr>
      </p:pic>
    </p:spTree>
    <p:extLst>
      <p:ext uri="{BB962C8B-B14F-4D97-AF65-F5344CB8AC3E}">
        <p14:creationId xmlns:p14="http://schemas.microsoft.com/office/powerpoint/2010/main" val="3001474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76AC0-A853-03F5-9833-A78E9A632656}"/>
              </a:ext>
            </a:extLst>
          </p:cNvPr>
          <p:cNvSpPr>
            <a:spLocks noGrp="1"/>
          </p:cNvSpPr>
          <p:nvPr>
            <p:ph type="title"/>
          </p:nvPr>
        </p:nvSpPr>
        <p:spPr>
          <a:xfrm>
            <a:off x="1148495" y="5353494"/>
            <a:ext cx="9905999" cy="713860"/>
          </a:xfrm>
        </p:spPr>
        <p:txBody>
          <a:bodyPr vert="horz" lIns="91440" tIns="45720" rIns="91440" bIns="45720" rtlCol="0" anchor="ctr">
            <a:normAutofit/>
          </a:bodyPr>
          <a:lstStyle/>
          <a:p>
            <a:pPr algn="ctr"/>
            <a:r>
              <a:rPr lang="en-US" dirty="0"/>
              <a:t>Accuracy Score of Euclidean </a:t>
            </a:r>
          </a:p>
        </p:txBody>
      </p:sp>
      <p:pic>
        <p:nvPicPr>
          <p:cNvPr id="4" name="Content Placeholder 3" descr="A screenshot of a computer&#10;&#10;Description automatically generated">
            <a:extLst>
              <a:ext uri="{FF2B5EF4-FFF2-40B4-BE49-F238E27FC236}">
                <a16:creationId xmlns:a16="http://schemas.microsoft.com/office/drawing/2014/main" id="{65CCCACF-481A-9A2D-70C7-B5558EA7757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385" t="29614" r="19397" b="14400"/>
          <a:stretch/>
        </p:blipFill>
        <p:spPr bwMode="auto">
          <a:xfrm>
            <a:off x="2107637" y="523732"/>
            <a:ext cx="7987713" cy="445705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6604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6" name="Group 195">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97"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55" name="Rectangle 254">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descr="A pile of tuxedos">
            <a:extLst>
              <a:ext uri="{FF2B5EF4-FFF2-40B4-BE49-F238E27FC236}">
                <a16:creationId xmlns:a16="http://schemas.microsoft.com/office/drawing/2014/main" id="{69ABB71F-0153-B6A7-FB1D-15C623BC5299}"/>
              </a:ext>
            </a:extLst>
          </p:cNvPr>
          <p:cNvPicPr>
            <a:picLocks noChangeAspect="1"/>
          </p:cNvPicPr>
          <p:nvPr/>
        </p:nvPicPr>
        <p:blipFill rotWithShape="1">
          <a:blip r:embed="rId2"/>
          <a:srcRect b="15730"/>
          <a:stretch/>
        </p:blipFill>
        <p:spPr>
          <a:xfrm>
            <a:off x="9" y="-1119"/>
            <a:ext cx="12191982" cy="6859119"/>
          </a:xfrm>
          <a:prstGeom prst="rect">
            <a:avLst/>
          </a:prstGeom>
        </p:spPr>
      </p:pic>
      <p:sp>
        <p:nvSpPr>
          <p:cNvPr id="257" name="Rectangle 256">
            <a:extLst>
              <a:ext uri="{FF2B5EF4-FFF2-40B4-BE49-F238E27FC236}">
                <a16:creationId xmlns:a16="http://schemas.microsoft.com/office/drawing/2014/main" id="{B7E0C296-2B1B-4589-84EA-239D87849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175" y="2279176"/>
            <a:ext cx="5199894" cy="25856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F17252-7BC3-25E9-F7D5-AF4F87080580}"/>
              </a:ext>
            </a:extLst>
          </p:cNvPr>
          <p:cNvSpPr>
            <a:spLocks noGrp="1"/>
          </p:cNvSpPr>
          <p:nvPr>
            <p:ph type="title"/>
          </p:nvPr>
        </p:nvSpPr>
        <p:spPr>
          <a:xfrm>
            <a:off x="3785812" y="2522070"/>
            <a:ext cx="4606621" cy="1533098"/>
          </a:xfrm>
        </p:spPr>
        <p:txBody>
          <a:bodyPr vert="horz" lIns="91440" tIns="45720" rIns="91440" bIns="45720" rtlCol="0" anchor="b">
            <a:normAutofit/>
          </a:bodyPr>
          <a:lstStyle/>
          <a:p>
            <a:pPr algn="ctr"/>
            <a:r>
              <a:rPr lang="en-US"/>
              <a:t>FASHION MNIST</a:t>
            </a:r>
          </a:p>
        </p:txBody>
      </p:sp>
      <p:grpSp>
        <p:nvGrpSpPr>
          <p:cNvPr id="259" name="Group 258">
            <a:extLst>
              <a:ext uri="{FF2B5EF4-FFF2-40B4-BE49-F238E27FC236}">
                <a16:creationId xmlns:a16="http://schemas.microsoft.com/office/drawing/2014/main" id="{3CDD339A-0D5C-435F-B70C-6498DB974B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552" y="3022005"/>
            <a:ext cx="12161561" cy="1033163"/>
            <a:chOff x="23552" y="3022005"/>
            <a:chExt cx="12161561" cy="1033163"/>
          </a:xfrm>
        </p:grpSpPr>
        <p:sp>
          <p:nvSpPr>
            <p:cNvPr id="193" name="Freeform 6">
              <a:extLst>
                <a:ext uri="{FF2B5EF4-FFF2-40B4-BE49-F238E27FC236}">
                  <a16:creationId xmlns:a16="http://schemas.microsoft.com/office/drawing/2014/main" id="{21D7864D-9CC0-4345-A8ED-01EEC9C57B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63">
              <a:extLst>
                <a:ext uri="{FF2B5EF4-FFF2-40B4-BE49-F238E27FC236}">
                  <a16:creationId xmlns:a16="http://schemas.microsoft.com/office/drawing/2014/main" id="{F9F23CAB-0676-4AC7-8CA8-7B5BF73E2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65">
              <a:extLst>
                <a:ext uri="{FF2B5EF4-FFF2-40B4-BE49-F238E27FC236}">
                  <a16:creationId xmlns:a16="http://schemas.microsoft.com/office/drawing/2014/main" id="{EB1A7EF0-FD1E-4431-AA12-061658B27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73">
              <a:extLst>
                <a:ext uri="{FF2B5EF4-FFF2-40B4-BE49-F238E27FC236}">
                  <a16:creationId xmlns:a16="http://schemas.microsoft.com/office/drawing/2014/main" id="{98ABF759-8FA6-48D5-B872-D9CEECD39B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87">
              <a:extLst>
                <a:ext uri="{FF2B5EF4-FFF2-40B4-BE49-F238E27FC236}">
                  <a16:creationId xmlns:a16="http://schemas.microsoft.com/office/drawing/2014/main" id="{BF2AC548-3795-4AF1-B887-1983F7F8A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98">
              <a:extLst>
                <a:ext uri="{FF2B5EF4-FFF2-40B4-BE49-F238E27FC236}">
                  <a16:creationId xmlns:a16="http://schemas.microsoft.com/office/drawing/2014/main" id="{92676367-B42C-46BC-BF52-A543723C2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99">
              <a:extLst>
                <a:ext uri="{FF2B5EF4-FFF2-40B4-BE49-F238E27FC236}">
                  <a16:creationId xmlns:a16="http://schemas.microsoft.com/office/drawing/2014/main" id="{F96083BD-2E2F-43C1-B5B8-90A19ECB2F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00">
              <a:extLst>
                <a:ext uri="{FF2B5EF4-FFF2-40B4-BE49-F238E27FC236}">
                  <a16:creationId xmlns:a16="http://schemas.microsoft.com/office/drawing/2014/main" id="{36D49EC8-F959-4206-9496-81C1FCE95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115">
              <a:extLst>
                <a:ext uri="{FF2B5EF4-FFF2-40B4-BE49-F238E27FC236}">
                  <a16:creationId xmlns:a16="http://schemas.microsoft.com/office/drawing/2014/main" id="{F6E9CB87-8280-47D0-88C8-BAC285D5DE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118">
              <a:extLst>
                <a:ext uri="{FF2B5EF4-FFF2-40B4-BE49-F238E27FC236}">
                  <a16:creationId xmlns:a16="http://schemas.microsoft.com/office/drawing/2014/main" id="{A15D480B-DA3E-4F00-BDEA-52E018D2C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120">
              <a:extLst>
                <a:ext uri="{FF2B5EF4-FFF2-40B4-BE49-F238E27FC236}">
                  <a16:creationId xmlns:a16="http://schemas.microsoft.com/office/drawing/2014/main" id="{38207A8D-8E7E-463D-9992-9844A78082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27">
              <a:extLst>
                <a:ext uri="{FF2B5EF4-FFF2-40B4-BE49-F238E27FC236}">
                  <a16:creationId xmlns:a16="http://schemas.microsoft.com/office/drawing/2014/main" id="{7BA77B91-9626-4DFA-A5D2-86BE3EAC8F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133">
              <a:extLst>
                <a:ext uri="{FF2B5EF4-FFF2-40B4-BE49-F238E27FC236}">
                  <a16:creationId xmlns:a16="http://schemas.microsoft.com/office/drawing/2014/main" id="{034D50E5-CC96-47EA-909D-9CC6ABA24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139">
              <a:extLst>
                <a:ext uri="{FF2B5EF4-FFF2-40B4-BE49-F238E27FC236}">
                  <a16:creationId xmlns:a16="http://schemas.microsoft.com/office/drawing/2014/main" id="{7248432C-E709-4AB9-B196-B17BABF54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10">
              <a:extLst>
                <a:ext uri="{FF2B5EF4-FFF2-40B4-BE49-F238E27FC236}">
                  <a16:creationId xmlns:a16="http://schemas.microsoft.com/office/drawing/2014/main" id="{982DB46C-F13E-4ED7-90F3-47B25A085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5">
              <a:extLst>
                <a:ext uri="{FF2B5EF4-FFF2-40B4-BE49-F238E27FC236}">
                  <a16:creationId xmlns:a16="http://schemas.microsoft.com/office/drawing/2014/main" id="{FF698AC9-5CD1-4A7F-8D25-5787F7E8E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18">
              <a:extLst>
                <a:ext uri="{FF2B5EF4-FFF2-40B4-BE49-F238E27FC236}">
                  <a16:creationId xmlns:a16="http://schemas.microsoft.com/office/drawing/2014/main" id="{580965AB-01A6-476C-8F50-ED23508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52">
              <a:extLst>
                <a:ext uri="{FF2B5EF4-FFF2-40B4-BE49-F238E27FC236}">
                  <a16:creationId xmlns:a16="http://schemas.microsoft.com/office/drawing/2014/main" id="{E93A246E-C93F-4DCB-8EB4-8AE46BC81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54">
              <a:extLst>
                <a:ext uri="{FF2B5EF4-FFF2-40B4-BE49-F238E27FC236}">
                  <a16:creationId xmlns:a16="http://schemas.microsoft.com/office/drawing/2014/main" id="{1BDBC350-8F9F-44B7-8860-EE05E4556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59">
              <a:extLst>
                <a:ext uri="{FF2B5EF4-FFF2-40B4-BE49-F238E27FC236}">
                  <a16:creationId xmlns:a16="http://schemas.microsoft.com/office/drawing/2014/main" id="{F4203D1F-0C38-4CC7-9667-06D91693C8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78">
              <a:extLst>
                <a:ext uri="{FF2B5EF4-FFF2-40B4-BE49-F238E27FC236}">
                  <a16:creationId xmlns:a16="http://schemas.microsoft.com/office/drawing/2014/main" id="{F076F369-289A-4E93-BF39-B4C99E16B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84">
              <a:extLst>
                <a:ext uri="{FF2B5EF4-FFF2-40B4-BE49-F238E27FC236}">
                  <a16:creationId xmlns:a16="http://schemas.microsoft.com/office/drawing/2014/main" id="{DC1D6E23-7CDE-45A3-B8E0-2C5D1BDE7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86">
              <a:extLst>
                <a:ext uri="{FF2B5EF4-FFF2-40B4-BE49-F238E27FC236}">
                  <a16:creationId xmlns:a16="http://schemas.microsoft.com/office/drawing/2014/main" id="{AF542CA1-45D2-4197-B34E-0A63A758B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5">
              <a:extLst>
                <a:ext uri="{FF2B5EF4-FFF2-40B4-BE49-F238E27FC236}">
                  <a16:creationId xmlns:a16="http://schemas.microsoft.com/office/drawing/2014/main" id="{92A5ABF9-C9AB-440A-9046-57769BAA7F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7">
              <a:extLst>
                <a:ext uri="{FF2B5EF4-FFF2-40B4-BE49-F238E27FC236}">
                  <a16:creationId xmlns:a16="http://schemas.microsoft.com/office/drawing/2014/main" id="{20CCFA26-8B22-4B64-A21B-01B13BE5B9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40">
              <a:extLst>
                <a:ext uri="{FF2B5EF4-FFF2-40B4-BE49-F238E27FC236}">
                  <a16:creationId xmlns:a16="http://schemas.microsoft.com/office/drawing/2014/main" id="{7034E999-C5DC-41C3-93CF-5AA4288924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46">
              <a:extLst>
                <a:ext uri="{FF2B5EF4-FFF2-40B4-BE49-F238E27FC236}">
                  <a16:creationId xmlns:a16="http://schemas.microsoft.com/office/drawing/2014/main" id="{1A197C36-622D-4B69-91BB-4C6D3D209E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64">
              <a:extLst>
                <a:ext uri="{FF2B5EF4-FFF2-40B4-BE49-F238E27FC236}">
                  <a16:creationId xmlns:a16="http://schemas.microsoft.com/office/drawing/2014/main" id="{2B41BCF4-897C-4C73-A9C9-92A909F18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75">
              <a:extLst>
                <a:ext uri="{FF2B5EF4-FFF2-40B4-BE49-F238E27FC236}">
                  <a16:creationId xmlns:a16="http://schemas.microsoft.com/office/drawing/2014/main" id="{406FB574-90F0-417D-ABCD-95DDE91A29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8">
              <a:extLst>
                <a:ext uri="{FF2B5EF4-FFF2-40B4-BE49-F238E27FC236}">
                  <a16:creationId xmlns:a16="http://schemas.microsoft.com/office/drawing/2014/main" id="{4B98C702-29E3-4C5E-AA82-64BAC1F2A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36">
              <a:extLst>
                <a:ext uri="{FF2B5EF4-FFF2-40B4-BE49-F238E27FC236}">
                  <a16:creationId xmlns:a16="http://schemas.microsoft.com/office/drawing/2014/main" id="{943DBA82-CBF2-40C6-A535-C02BA2F1E7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64">
              <a:extLst>
                <a:ext uri="{FF2B5EF4-FFF2-40B4-BE49-F238E27FC236}">
                  <a16:creationId xmlns:a16="http://schemas.microsoft.com/office/drawing/2014/main" id="{5A1CC399-638B-44DB-80A7-401D797A9A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425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42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1" name="Freeform 42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477" name="Rectangle 476">
            <a:extLst>
              <a:ext uri="{FF2B5EF4-FFF2-40B4-BE49-F238E27FC236}">
                <a16:creationId xmlns:a16="http://schemas.microsoft.com/office/drawing/2014/main" id="{17121B47-384D-4AA6-BFEE-9EB117D2A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25675-503C-0AB1-0B02-CB761663EC4D}"/>
              </a:ext>
            </a:extLst>
          </p:cNvPr>
          <p:cNvSpPr>
            <a:spLocks noGrp="1"/>
          </p:cNvSpPr>
          <p:nvPr>
            <p:ph type="title"/>
          </p:nvPr>
        </p:nvSpPr>
        <p:spPr>
          <a:xfrm>
            <a:off x="891560" y="765690"/>
            <a:ext cx="4773663" cy="3306031"/>
          </a:xfrm>
        </p:spPr>
        <p:txBody>
          <a:bodyPr vert="horz" lIns="91440" tIns="45720" rIns="91440" bIns="45720" rtlCol="0" anchor="b">
            <a:normAutofit/>
          </a:bodyPr>
          <a:lstStyle/>
          <a:p>
            <a:pPr algn="ctr"/>
            <a:r>
              <a:rPr lang="en-US" sz="5400"/>
              <a:t>T-test performance </a:t>
            </a:r>
          </a:p>
        </p:txBody>
      </p:sp>
      <p:grpSp>
        <p:nvGrpSpPr>
          <p:cNvPr id="70" name="Group 69">
            <a:extLst>
              <a:ext uri="{FF2B5EF4-FFF2-40B4-BE49-F238E27FC236}">
                <a16:creationId xmlns:a16="http://schemas.microsoft.com/office/drawing/2014/main" id="{2CB9C70C-9B50-4D83-B8B9-1A0FFA2CB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2693" y="20697"/>
            <a:ext cx="1862695" cy="6816606"/>
            <a:chOff x="9952693" y="20697"/>
            <a:chExt cx="1862695" cy="6816606"/>
          </a:xfrm>
        </p:grpSpPr>
        <p:grpSp>
          <p:nvGrpSpPr>
            <p:cNvPr id="71" name="Group 70">
              <a:extLst>
                <a:ext uri="{FF2B5EF4-FFF2-40B4-BE49-F238E27FC236}">
                  <a16:creationId xmlns:a16="http://schemas.microsoft.com/office/drawing/2014/main" id="{6E1E57A5-A4F5-41D5-9E12-FA91444573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674062" y="20697"/>
              <a:ext cx="1141326" cy="6816606"/>
              <a:chOff x="5889776" y="13394"/>
              <a:chExt cx="1141326" cy="6816606"/>
            </a:xfrm>
          </p:grpSpPr>
          <p:sp>
            <p:nvSpPr>
              <p:cNvPr id="478" name="Freeform 8">
                <a:extLst>
                  <a:ext uri="{FF2B5EF4-FFF2-40B4-BE49-F238E27FC236}">
                    <a16:creationId xmlns:a16="http://schemas.microsoft.com/office/drawing/2014/main" id="{ADBCFAC3-B2EB-4241-B9C9-AC317FCE7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10">
                <a:extLst>
                  <a:ext uri="{FF2B5EF4-FFF2-40B4-BE49-F238E27FC236}">
                    <a16:creationId xmlns:a16="http://schemas.microsoft.com/office/drawing/2014/main" id="{86F38B84-C3BC-48A8-9EEF-3077223C4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5">
                <a:extLst>
                  <a:ext uri="{FF2B5EF4-FFF2-40B4-BE49-F238E27FC236}">
                    <a16:creationId xmlns:a16="http://schemas.microsoft.com/office/drawing/2014/main" id="{E288352D-6F27-4727-9241-658737B62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8">
                <a:extLst>
                  <a:ext uri="{FF2B5EF4-FFF2-40B4-BE49-F238E27FC236}">
                    <a16:creationId xmlns:a16="http://schemas.microsoft.com/office/drawing/2014/main" id="{6AC265CB-8E11-45EF-8A58-9FCB96E0D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19">
                <a:extLst>
                  <a:ext uri="{FF2B5EF4-FFF2-40B4-BE49-F238E27FC236}">
                    <a16:creationId xmlns:a16="http://schemas.microsoft.com/office/drawing/2014/main" id="{DABD6D60-E6DC-4EFB-B755-7954BBAB8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20">
                <a:extLst>
                  <a:ext uri="{FF2B5EF4-FFF2-40B4-BE49-F238E27FC236}">
                    <a16:creationId xmlns:a16="http://schemas.microsoft.com/office/drawing/2014/main" id="{CF6F209B-B481-49BF-87A6-6201C22D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22">
                <a:extLst>
                  <a:ext uri="{FF2B5EF4-FFF2-40B4-BE49-F238E27FC236}">
                    <a16:creationId xmlns:a16="http://schemas.microsoft.com/office/drawing/2014/main" id="{F1FA7743-5F0C-45CC-8886-334021498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23">
                <a:extLst>
                  <a:ext uri="{FF2B5EF4-FFF2-40B4-BE49-F238E27FC236}">
                    <a16:creationId xmlns:a16="http://schemas.microsoft.com/office/drawing/2014/main" id="{916D9D0F-5354-4875-9938-6387BFAEA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26">
                <a:extLst>
                  <a:ext uri="{FF2B5EF4-FFF2-40B4-BE49-F238E27FC236}">
                    <a16:creationId xmlns:a16="http://schemas.microsoft.com/office/drawing/2014/main" id="{0E294183-C628-4365-B907-E607D3DB12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27">
                <a:extLst>
                  <a:ext uri="{FF2B5EF4-FFF2-40B4-BE49-F238E27FC236}">
                    <a16:creationId xmlns:a16="http://schemas.microsoft.com/office/drawing/2014/main" id="{86EA8FAD-5BF8-4312-84E8-774BCEBB4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28">
                <a:extLst>
                  <a:ext uri="{FF2B5EF4-FFF2-40B4-BE49-F238E27FC236}">
                    <a16:creationId xmlns:a16="http://schemas.microsoft.com/office/drawing/2014/main" id="{3464AF92-0BBD-433C-B88A-B18E00B14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30">
                <a:extLst>
                  <a:ext uri="{FF2B5EF4-FFF2-40B4-BE49-F238E27FC236}">
                    <a16:creationId xmlns:a16="http://schemas.microsoft.com/office/drawing/2014/main" id="{F4CE669E-8A98-4951-BC23-D1A03B018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43">
                <a:extLst>
                  <a:ext uri="{FF2B5EF4-FFF2-40B4-BE49-F238E27FC236}">
                    <a16:creationId xmlns:a16="http://schemas.microsoft.com/office/drawing/2014/main" id="{5BB7130C-3DF5-4615-BD83-A75F70091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51">
                <a:extLst>
                  <a:ext uri="{FF2B5EF4-FFF2-40B4-BE49-F238E27FC236}">
                    <a16:creationId xmlns:a16="http://schemas.microsoft.com/office/drawing/2014/main" id="{EACB7AF9-EA00-4414-8437-3FDDB2E0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52">
                <a:extLst>
                  <a:ext uri="{FF2B5EF4-FFF2-40B4-BE49-F238E27FC236}">
                    <a16:creationId xmlns:a16="http://schemas.microsoft.com/office/drawing/2014/main" id="{FC2519C3-3C5A-43C9-9ECF-D097278C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53">
                <a:extLst>
                  <a:ext uri="{FF2B5EF4-FFF2-40B4-BE49-F238E27FC236}">
                    <a16:creationId xmlns:a16="http://schemas.microsoft.com/office/drawing/2014/main" id="{62D72422-4E61-4321-BD7E-B56CC4B1A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54">
                <a:extLst>
                  <a:ext uri="{FF2B5EF4-FFF2-40B4-BE49-F238E27FC236}">
                    <a16:creationId xmlns:a16="http://schemas.microsoft.com/office/drawing/2014/main" id="{05F207C0-A03D-4E9A-803E-D82A7BA7E5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55">
                <a:extLst>
                  <a:ext uri="{FF2B5EF4-FFF2-40B4-BE49-F238E27FC236}">
                    <a16:creationId xmlns:a16="http://schemas.microsoft.com/office/drawing/2014/main" id="{255DAFDD-E023-4FF2-A2A7-6F405C8FCB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56">
                <a:extLst>
                  <a:ext uri="{FF2B5EF4-FFF2-40B4-BE49-F238E27FC236}">
                    <a16:creationId xmlns:a16="http://schemas.microsoft.com/office/drawing/2014/main" id="{75169B61-B4D2-4C2A-BF18-EB0AC8DE6A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57">
                <a:extLst>
                  <a:ext uri="{FF2B5EF4-FFF2-40B4-BE49-F238E27FC236}">
                    <a16:creationId xmlns:a16="http://schemas.microsoft.com/office/drawing/2014/main" id="{32FBF9CB-F983-4A89-A0D9-37056BB65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59">
                <a:extLst>
                  <a:ext uri="{FF2B5EF4-FFF2-40B4-BE49-F238E27FC236}">
                    <a16:creationId xmlns:a16="http://schemas.microsoft.com/office/drawing/2014/main" id="{F0884E69-5FA6-4C8C-A64C-DBB313AC2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60">
                <a:extLst>
                  <a:ext uri="{FF2B5EF4-FFF2-40B4-BE49-F238E27FC236}">
                    <a16:creationId xmlns:a16="http://schemas.microsoft.com/office/drawing/2014/main" id="{ED1FD4E2-312B-48A6-9F17-2D0BD4CFB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61">
                <a:extLst>
                  <a:ext uri="{FF2B5EF4-FFF2-40B4-BE49-F238E27FC236}">
                    <a16:creationId xmlns:a16="http://schemas.microsoft.com/office/drawing/2014/main" id="{EA111918-CFCC-4C23-ADF2-ABCC68A7C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78">
                <a:extLst>
                  <a:ext uri="{FF2B5EF4-FFF2-40B4-BE49-F238E27FC236}">
                    <a16:creationId xmlns:a16="http://schemas.microsoft.com/office/drawing/2014/main" id="{7E5CA7B2-3753-4B7D-A722-D95342BB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79">
                <a:extLst>
                  <a:ext uri="{FF2B5EF4-FFF2-40B4-BE49-F238E27FC236}">
                    <a16:creationId xmlns:a16="http://schemas.microsoft.com/office/drawing/2014/main" id="{CC9214A9-8EEB-41B0-83FB-80BEBD965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80">
                <a:extLst>
                  <a:ext uri="{FF2B5EF4-FFF2-40B4-BE49-F238E27FC236}">
                    <a16:creationId xmlns:a16="http://schemas.microsoft.com/office/drawing/2014/main" id="{33157A90-4AF1-4A40-8125-803407C02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81">
                <a:extLst>
                  <a:ext uri="{FF2B5EF4-FFF2-40B4-BE49-F238E27FC236}">
                    <a16:creationId xmlns:a16="http://schemas.microsoft.com/office/drawing/2014/main" id="{32D1FB24-5EA3-488F-913F-B3C1BB036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82">
                <a:extLst>
                  <a:ext uri="{FF2B5EF4-FFF2-40B4-BE49-F238E27FC236}">
                    <a16:creationId xmlns:a16="http://schemas.microsoft.com/office/drawing/2014/main" id="{58FC3262-B888-4936-87A0-9A494483A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83">
                <a:extLst>
                  <a:ext uri="{FF2B5EF4-FFF2-40B4-BE49-F238E27FC236}">
                    <a16:creationId xmlns:a16="http://schemas.microsoft.com/office/drawing/2014/main" id="{127CA728-BAE0-47A3-B0CA-5EB4FD148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84">
                <a:extLst>
                  <a:ext uri="{FF2B5EF4-FFF2-40B4-BE49-F238E27FC236}">
                    <a16:creationId xmlns:a16="http://schemas.microsoft.com/office/drawing/2014/main" id="{0130CB83-550A-45A8-A9AB-0A9E13429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86">
                <a:extLst>
                  <a:ext uri="{FF2B5EF4-FFF2-40B4-BE49-F238E27FC236}">
                    <a16:creationId xmlns:a16="http://schemas.microsoft.com/office/drawing/2014/main" id="{CAEE495A-5C27-457A-BD41-20611D5D0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89">
                <a:extLst>
                  <a:ext uri="{FF2B5EF4-FFF2-40B4-BE49-F238E27FC236}">
                    <a16:creationId xmlns:a16="http://schemas.microsoft.com/office/drawing/2014/main" id="{BB1F32F7-014F-45A8-844E-56C76D98A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90">
                <a:extLst>
                  <a:ext uri="{FF2B5EF4-FFF2-40B4-BE49-F238E27FC236}">
                    <a16:creationId xmlns:a16="http://schemas.microsoft.com/office/drawing/2014/main" id="{0CF27E5B-05B7-44DF-94AE-4365D50B8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105">
                <a:extLst>
                  <a:ext uri="{FF2B5EF4-FFF2-40B4-BE49-F238E27FC236}">
                    <a16:creationId xmlns:a16="http://schemas.microsoft.com/office/drawing/2014/main" id="{BEEE0FD8-81BE-4670-A0B1-FD1C19191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106">
                <a:extLst>
                  <a:ext uri="{FF2B5EF4-FFF2-40B4-BE49-F238E27FC236}">
                    <a16:creationId xmlns:a16="http://schemas.microsoft.com/office/drawing/2014/main" id="{9F9A6256-1F3C-46D5-8441-488BB1E8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107">
                <a:extLst>
                  <a:ext uri="{FF2B5EF4-FFF2-40B4-BE49-F238E27FC236}">
                    <a16:creationId xmlns:a16="http://schemas.microsoft.com/office/drawing/2014/main" id="{BD9DB765-92D3-4BCB-918F-60D8DCDD7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108">
                <a:extLst>
                  <a:ext uri="{FF2B5EF4-FFF2-40B4-BE49-F238E27FC236}">
                    <a16:creationId xmlns:a16="http://schemas.microsoft.com/office/drawing/2014/main" id="{8AFA6628-0664-424D-905E-6FAE9FCFA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109">
                <a:extLst>
                  <a:ext uri="{FF2B5EF4-FFF2-40B4-BE49-F238E27FC236}">
                    <a16:creationId xmlns:a16="http://schemas.microsoft.com/office/drawing/2014/main" id="{433F27B3-462C-45E8-A759-DE553E29A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110">
                <a:extLst>
                  <a:ext uri="{FF2B5EF4-FFF2-40B4-BE49-F238E27FC236}">
                    <a16:creationId xmlns:a16="http://schemas.microsoft.com/office/drawing/2014/main" id="{7EC57FD0-F081-4D0F-B32F-E1963A8D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111">
                <a:extLst>
                  <a:ext uri="{FF2B5EF4-FFF2-40B4-BE49-F238E27FC236}">
                    <a16:creationId xmlns:a16="http://schemas.microsoft.com/office/drawing/2014/main" id="{B268BB25-E444-4C92-83A1-E4D6F070D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112">
                <a:extLst>
                  <a:ext uri="{FF2B5EF4-FFF2-40B4-BE49-F238E27FC236}">
                    <a16:creationId xmlns:a16="http://schemas.microsoft.com/office/drawing/2014/main" id="{9468C251-DE21-4B48-9BE9-25473D0F5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5">
                <a:extLst>
                  <a:ext uri="{FF2B5EF4-FFF2-40B4-BE49-F238E27FC236}">
                    <a16:creationId xmlns:a16="http://schemas.microsoft.com/office/drawing/2014/main" id="{69374DCE-92DD-446F-9C06-4FD9C171A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6">
                <a:extLst>
                  <a:ext uri="{FF2B5EF4-FFF2-40B4-BE49-F238E27FC236}">
                    <a16:creationId xmlns:a16="http://schemas.microsoft.com/office/drawing/2014/main" id="{258E2296-D453-46D9-818C-D207E4968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7">
                <a:extLst>
                  <a:ext uri="{FF2B5EF4-FFF2-40B4-BE49-F238E27FC236}">
                    <a16:creationId xmlns:a16="http://schemas.microsoft.com/office/drawing/2014/main" id="{48207F15-77EC-4A91-A365-6895A9C6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8">
                <a:extLst>
                  <a:ext uri="{FF2B5EF4-FFF2-40B4-BE49-F238E27FC236}">
                    <a16:creationId xmlns:a16="http://schemas.microsoft.com/office/drawing/2014/main" id="{A96D38DB-9495-4DBE-BDB7-EB1595D38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9">
                <a:extLst>
                  <a:ext uri="{FF2B5EF4-FFF2-40B4-BE49-F238E27FC236}">
                    <a16:creationId xmlns:a16="http://schemas.microsoft.com/office/drawing/2014/main" id="{29B258E2-CEDB-45A9-B556-32AC71C4F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1">
                <a:extLst>
                  <a:ext uri="{FF2B5EF4-FFF2-40B4-BE49-F238E27FC236}">
                    <a16:creationId xmlns:a16="http://schemas.microsoft.com/office/drawing/2014/main" id="{2D586C45-5DFF-41ED-AEB9-8F3858E4E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2">
                <a:extLst>
                  <a:ext uri="{FF2B5EF4-FFF2-40B4-BE49-F238E27FC236}">
                    <a16:creationId xmlns:a16="http://schemas.microsoft.com/office/drawing/2014/main" id="{C9B4633B-7A14-4DFF-9B10-E15DE426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6" name="Freeform 13">
                <a:extLst>
                  <a:ext uri="{FF2B5EF4-FFF2-40B4-BE49-F238E27FC236}">
                    <a16:creationId xmlns:a16="http://schemas.microsoft.com/office/drawing/2014/main" id="{587B182B-8E16-43A1-A782-893619FC2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7" name="Freeform 14">
                <a:extLst>
                  <a:ext uri="{FF2B5EF4-FFF2-40B4-BE49-F238E27FC236}">
                    <a16:creationId xmlns:a16="http://schemas.microsoft.com/office/drawing/2014/main" id="{34A0BA23-5B00-44AE-AB93-135184C1A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8" name="Freeform 16">
                <a:extLst>
                  <a:ext uri="{FF2B5EF4-FFF2-40B4-BE49-F238E27FC236}">
                    <a16:creationId xmlns:a16="http://schemas.microsoft.com/office/drawing/2014/main" id="{1A1CF6B8-FC28-43CA-8304-83BA2847C1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9" name="Freeform 17">
                <a:extLst>
                  <a:ext uri="{FF2B5EF4-FFF2-40B4-BE49-F238E27FC236}">
                    <a16:creationId xmlns:a16="http://schemas.microsoft.com/office/drawing/2014/main" id="{C79EB67D-4664-48CC-8DFA-137F56370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0" name="Freeform 21">
                <a:extLst>
                  <a:ext uri="{FF2B5EF4-FFF2-40B4-BE49-F238E27FC236}">
                    <a16:creationId xmlns:a16="http://schemas.microsoft.com/office/drawing/2014/main" id="{23820013-B618-4C4F-B57E-58DAA2828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1" name="Freeform 25">
                <a:extLst>
                  <a:ext uri="{FF2B5EF4-FFF2-40B4-BE49-F238E27FC236}">
                    <a16:creationId xmlns:a16="http://schemas.microsoft.com/office/drawing/2014/main" id="{E350A463-C2A4-4D68-9E71-B512B0D19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2" name="Freeform 29">
                <a:extLst>
                  <a:ext uri="{FF2B5EF4-FFF2-40B4-BE49-F238E27FC236}">
                    <a16:creationId xmlns:a16="http://schemas.microsoft.com/office/drawing/2014/main" id="{BC57309A-FF5D-478A-88A0-A4BE3C684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3" name="Freeform 31">
                <a:extLst>
                  <a:ext uri="{FF2B5EF4-FFF2-40B4-BE49-F238E27FC236}">
                    <a16:creationId xmlns:a16="http://schemas.microsoft.com/office/drawing/2014/main" id="{9F22C4B5-8A6E-47CB-B4D6-98B0D4BB1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4" name="Freeform 32">
                <a:extLst>
                  <a:ext uri="{FF2B5EF4-FFF2-40B4-BE49-F238E27FC236}">
                    <a16:creationId xmlns:a16="http://schemas.microsoft.com/office/drawing/2014/main" id="{7E92F052-D723-495D-868C-296410F5F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5" name="Freeform 33">
                <a:extLst>
                  <a:ext uri="{FF2B5EF4-FFF2-40B4-BE49-F238E27FC236}">
                    <a16:creationId xmlns:a16="http://schemas.microsoft.com/office/drawing/2014/main" id="{5C008CF1-8C78-4239-B052-0B5041EDC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6" name="Freeform 34">
                <a:extLst>
                  <a:ext uri="{FF2B5EF4-FFF2-40B4-BE49-F238E27FC236}">
                    <a16:creationId xmlns:a16="http://schemas.microsoft.com/office/drawing/2014/main" id="{539E6F42-09A7-4472-942C-C54A5D7C6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7" name="Freeform 35">
                <a:extLst>
                  <a:ext uri="{FF2B5EF4-FFF2-40B4-BE49-F238E27FC236}">
                    <a16:creationId xmlns:a16="http://schemas.microsoft.com/office/drawing/2014/main" id="{6C96C72D-9D17-4980-A553-E06615561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8" name="Freeform 36">
                <a:extLst>
                  <a:ext uri="{FF2B5EF4-FFF2-40B4-BE49-F238E27FC236}">
                    <a16:creationId xmlns:a16="http://schemas.microsoft.com/office/drawing/2014/main" id="{45D9847C-95CC-437A-95AF-49C182571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9" name="Freeform 37">
                <a:extLst>
                  <a:ext uri="{FF2B5EF4-FFF2-40B4-BE49-F238E27FC236}">
                    <a16:creationId xmlns:a16="http://schemas.microsoft.com/office/drawing/2014/main" id="{B9D8076A-CA26-41D6-AB76-ED1B86A8D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0" name="Freeform 38">
                <a:extLst>
                  <a:ext uri="{FF2B5EF4-FFF2-40B4-BE49-F238E27FC236}">
                    <a16:creationId xmlns:a16="http://schemas.microsoft.com/office/drawing/2014/main" id="{ACBF348E-212A-4EE2-A9C8-C65E1678C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1" name="Freeform 39">
                <a:extLst>
                  <a:ext uri="{FF2B5EF4-FFF2-40B4-BE49-F238E27FC236}">
                    <a16:creationId xmlns:a16="http://schemas.microsoft.com/office/drawing/2014/main" id="{ADB6AE21-92E4-42D6-BC49-E087976C8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2" name="Freeform 40">
                <a:extLst>
                  <a:ext uri="{FF2B5EF4-FFF2-40B4-BE49-F238E27FC236}">
                    <a16:creationId xmlns:a16="http://schemas.microsoft.com/office/drawing/2014/main" id="{2A48A234-019E-40CA-95FC-390D168D7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3" name="Freeform 41">
                <a:extLst>
                  <a:ext uri="{FF2B5EF4-FFF2-40B4-BE49-F238E27FC236}">
                    <a16:creationId xmlns:a16="http://schemas.microsoft.com/office/drawing/2014/main" id="{0F5FEA51-6853-4BF4-8461-79FD3DDA7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4" name="Freeform 42">
                <a:extLst>
                  <a:ext uri="{FF2B5EF4-FFF2-40B4-BE49-F238E27FC236}">
                    <a16:creationId xmlns:a16="http://schemas.microsoft.com/office/drawing/2014/main" id="{CE655D11-293F-4305-BCA0-196F3D049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5" name="Freeform 44">
                <a:extLst>
                  <a:ext uri="{FF2B5EF4-FFF2-40B4-BE49-F238E27FC236}">
                    <a16:creationId xmlns:a16="http://schemas.microsoft.com/office/drawing/2014/main" id="{416E183A-0D9C-4821-BD62-9CA648E9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6" name="Freeform 45">
                <a:extLst>
                  <a:ext uri="{FF2B5EF4-FFF2-40B4-BE49-F238E27FC236}">
                    <a16:creationId xmlns:a16="http://schemas.microsoft.com/office/drawing/2014/main" id="{1FA51AD8-7B74-41CF-9A6D-33643002F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7" name="Freeform 46">
                <a:extLst>
                  <a:ext uri="{FF2B5EF4-FFF2-40B4-BE49-F238E27FC236}">
                    <a16:creationId xmlns:a16="http://schemas.microsoft.com/office/drawing/2014/main" id="{C297914E-981E-4D31-9A89-6A68EA2B4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8" name="Freeform 47">
                <a:extLst>
                  <a:ext uri="{FF2B5EF4-FFF2-40B4-BE49-F238E27FC236}">
                    <a16:creationId xmlns:a16="http://schemas.microsoft.com/office/drawing/2014/main" id="{C8FE7D07-2ACA-4830-BB98-FE568A1A4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9" name="Freeform 48">
                <a:extLst>
                  <a:ext uri="{FF2B5EF4-FFF2-40B4-BE49-F238E27FC236}">
                    <a16:creationId xmlns:a16="http://schemas.microsoft.com/office/drawing/2014/main" id="{D8C678D8-D159-48FE-BD0C-2C4A937AC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0" name="Freeform 49">
                <a:extLst>
                  <a:ext uri="{FF2B5EF4-FFF2-40B4-BE49-F238E27FC236}">
                    <a16:creationId xmlns:a16="http://schemas.microsoft.com/office/drawing/2014/main" id="{29574B54-7600-4D46-BCE4-333BD9C7F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1" name="Freeform 62">
                <a:extLst>
                  <a:ext uri="{FF2B5EF4-FFF2-40B4-BE49-F238E27FC236}">
                    <a16:creationId xmlns:a16="http://schemas.microsoft.com/office/drawing/2014/main" id="{71DFCCAC-BC4E-438E-847C-23F9ED6D8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2" name="Freeform 63">
                <a:extLst>
                  <a:ext uri="{FF2B5EF4-FFF2-40B4-BE49-F238E27FC236}">
                    <a16:creationId xmlns:a16="http://schemas.microsoft.com/office/drawing/2014/main" id="{04BC880B-F0A1-4F59-9595-F9757CEA3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3" name="Freeform 64">
                <a:extLst>
                  <a:ext uri="{FF2B5EF4-FFF2-40B4-BE49-F238E27FC236}">
                    <a16:creationId xmlns:a16="http://schemas.microsoft.com/office/drawing/2014/main" id="{BDA2CAA7-50D4-45D1-9987-B04B1B2C9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4" name="Freeform 65">
                <a:extLst>
                  <a:ext uri="{FF2B5EF4-FFF2-40B4-BE49-F238E27FC236}">
                    <a16:creationId xmlns:a16="http://schemas.microsoft.com/office/drawing/2014/main" id="{0205D403-CB96-4598-840E-C69BE0F85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5" name="Freeform 66">
                <a:extLst>
                  <a:ext uri="{FF2B5EF4-FFF2-40B4-BE49-F238E27FC236}">
                    <a16:creationId xmlns:a16="http://schemas.microsoft.com/office/drawing/2014/main" id="{C87A8393-9E4F-46F4-8329-B4BA56FA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6" name="Freeform 67">
                <a:extLst>
                  <a:ext uri="{FF2B5EF4-FFF2-40B4-BE49-F238E27FC236}">
                    <a16:creationId xmlns:a16="http://schemas.microsoft.com/office/drawing/2014/main" id="{88BE4EC1-3B86-40F5-93A2-50EB4D16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7" name="Freeform 68">
                <a:extLst>
                  <a:ext uri="{FF2B5EF4-FFF2-40B4-BE49-F238E27FC236}">
                    <a16:creationId xmlns:a16="http://schemas.microsoft.com/office/drawing/2014/main" id="{DAB31707-2BF8-45D1-A32F-9F5C0E30A4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8" name="Freeform 69">
                <a:extLst>
                  <a:ext uri="{FF2B5EF4-FFF2-40B4-BE49-F238E27FC236}">
                    <a16:creationId xmlns:a16="http://schemas.microsoft.com/office/drawing/2014/main" id="{9C8FA174-E0E4-49F2-A960-0BE48D301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9" name="Freeform 70">
                <a:extLst>
                  <a:ext uri="{FF2B5EF4-FFF2-40B4-BE49-F238E27FC236}">
                    <a16:creationId xmlns:a16="http://schemas.microsoft.com/office/drawing/2014/main" id="{9C475233-7BEF-47BB-8A48-185AF3BE7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0" name="Freeform 71">
                <a:extLst>
                  <a:ext uri="{FF2B5EF4-FFF2-40B4-BE49-F238E27FC236}">
                    <a16:creationId xmlns:a16="http://schemas.microsoft.com/office/drawing/2014/main" id="{015728E8-62B6-4217-B383-43AA084AA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1" name="Freeform 72">
                <a:extLst>
                  <a:ext uri="{FF2B5EF4-FFF2-40B4-BE49-F238E27FC236}">
                    <a16:creationId xmlns:a16="http://schemas.microsoft.com/office/drawing/2014/main" id="{77D689AF-C161-494D-A4B8-B746B0A7D0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2" name="Freeform 73">
                <a:extLst>
                  <a:ext uri="{FF2B5EF4-FFF2-40B4-BE49-F238E27FC236}">
                    <a16:creationId xmlns:a16="http://schemas.microsoft.com/office/drawing/2014/main" id="{9BD9C1D5-8CC9-4FD9-8775-C51FE208D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3" name="Freeform 74">
                <a:extLst>
                  <a:ext uri="{FF2B5EF4-FFF2-40B4-BE49-F238E27FC236}">
                    <a16:creationId xmlns:a16="http://schemas.microsoft.com/office/drawing/2014/main" id="{BE04C179-888B-4E0C-AB31-0DAEEDF7F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4" name="Freeform 75">
                <a:extLst>
                  <a:ext uri="{FF2B5EF4-FFF2-40B4-BE49-F238E27FC236}">
                    <a16:creationId xmlns:a16="http://schemas.microsoft.com/office/drawing/2014/main" id="{6B7C84F5-868D-4805-9F83-C8A345D3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5" name="Freeform 77">
                <a:extLst>
                  <a:ext uri="{FF2B5EF4-FFF2-40B4-BE49-F238E27FC236}">
                    <a16:creationId xmlns:a16="http://schemas.microsoft.com/office/drawing/2014/main" id="{B86694F4-707C-4741-BA22-5E0CDF61F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6" name="Freeform 85">
                <a:extLst>
                  <a:ext uri="{FF2B5EF4-FFF2-40B4-BE49-F238E27FC236}">
                    <a16:creationId xmlns:a16="http://schemas.microsoft.com/office/drawing/2014/main" id="{268A4DA4-E5A8-4031-8FB8-C1359830DC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7" name="Freeform 87">
                <a:extLst>
                  <a:ext uri="{FF2B5EF4-FFF2-40B4-BE49-F238E27FC236}">
                    <a16:creationId xmlns:a16="http://schemas.microsoft.com/office/drawing/2014/main" id="{2CB62FF0-AEEA-45FC-9BD0-2D100F39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8" name="Freeform 88">
                <a:extLst>
                  <a:ext uri="{FF2B5EF4-FFF2-40B4-BE49-F238E27FC236}">
                    <a16:creationId xmlns:a16="http://schemas.microsoft.com/office/drawing/2014/main" id="{753DCB44-0E85-4770-A989-F1B86F20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9" name="Freeform 91">
                <a:extLst>
                  <a:ext uri="{FF2B5EF4-FFF2-40B4-BE49-F238E27FC236}">
                    <a16:creationId xmlns:a16="http://schemas.microsoft.com/office/drawing/2014/main" id="{5DA00070-D353-48A9-AFBD-9305424EB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0" name="Freeform 92">
                <a:extLst>
                  <a:ext uri="{FF2B5EF4-FFF2-40B4-BE49-F238E27FC236}">
                    <a16:creationId xmlns:a16="http://schemas.microsoft.com/office/drawing/2014/main" id="{FEF02EE7-A1CD-4F49-9BBC-4F845786B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1" name="Freeform 93">
                <a:extLst>
                  <a:ext uri="{FF2B5EF4-FFF2-40B4-BE49-F238E27FC236}">
                    <a16:creationId xmlns:a16="http://schemas.microsoft.com/office/drawing/2014/main" id="{D94FF856-CBC2-4F9B-8C88-0A61402F9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2" name="Freeform 94">
                <a:extLst>
                  <a:ext uri="{FF2B5EF4-FFF2-40B4-BE49-F238E27FC236}">
                    <a16:creationId xmlns:a16="http://schemas.microsoft.com/office/drawing/2014/main" id="{AB7BC1C0-67DD-44B3-AEF8-3046B55C1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3" name="Freeform 95">
                <a:extLst>
                  <a:ext uri="{FF2B5EF4-FFF2-40B4-BE49-F238E27FC236}">
                    <a16:creationId xmlns:a16="http://schemas.microsoft.com/office/drawing/2014/main" id="{79D1FD88-FD27-4B5E-9EC2-911808A05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4" name="Freeform 96">
                <a:extLst>
                  <a:ext uri="{FF2B5EF4-FFF2-40B4-BE49-F238E27FC236}">
                    <a16:creationId xmlns:a16="http://schemas.microsoft.com/office/drawing/2014/main" id="{C7DE49B6-A789-40DB-B057-37DCE5E41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5" name="Freeform 97">
                <a:extLst>
                  <a:ext uri="{FF2B5EF4-FFF2-40B4-BE49-F238E27FC236}">
                    <a16:creationId xmlns:a16="http://schemas.microsoft.com/office/drawing/2014/main" id="{5873829D-5204-48B1-8271-B803682D83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6" name="Freeform 98">
                <a:extLst>
                  <a:ext uri="{FF2B5EF4-FFF2-40B4-BE49-F238E27FC236}">
                    <a16:creationId xmlns:a16="http://schemas.microsoft.com/office/drawing/2014/main" id="{26F30F65-64C8-44FB-B6BD-0BBAFA3B7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7" name="Freeform 99">
                <a:extLst>
                  <a:ext uri="{FF2B5EF4-FFF2-40B4-BE49-F238E27FC236}">
                    <a16:creationId xmlns:a16="http://schemas.microsoft.com/office/drawing/2014/main" id="{193BEA64-7498-46F1-85CC-A5C96EC98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8" name="Freeform 100">
                <a:extLst>
                  <a:ext uri="{FF2B5EF4-FFF2-40B4-BE49-F238E27FC236}">
                    <a16:creationId xmlns:a16="http://schemas.microsoft.com/office/drawing/2014/main" id="{B0C67838-49E2-4B6A-AC69-3A6B791DA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9" name="Freeform 101">
                <a:extLst>
                  <a:ext uri="{FF2B5EF4-FFF2-40B4-BE49-F238E27FC236}">
                    <a16:creationId xmlns:a16="http://schemas.microsoft.com/office/drawing/2014/main" id="{49A20809-A2DD-4085-B78C-B4BA41E979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0" name="Freeform 102">
                <a:extLst>
                  <a:ext uri="{FF2B5EF4-FFF2-40B4-BE49-F238E27FC236}">
                    <a16:creationId xmlns:a16="http://schemas.microsoft.com/office/drawing/2014/main" id="{B775045C-37C7-4493-8D9C-9F99C55F0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1" name="Freeform 103">
                <a:extLst>
                  <a:ext uri="{FF2B5EF4-FFF2-40B4-BE49-F238E27FC236}">
                    <a16:creationId xmlns:a16="http://schemas.microsoft.com/office/drawing/2014/main" id="{A3BE9A7E-1BA8-46F8-B318-E2ECCBFDC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2" name="Freeform 104">
                <a:extLst>
                  <a:ext uri="{FF2B5EF4-FFF2-40B4-BE49-F238E27FC236}">
                    <a16:creationId xmlns:a16="http://schemas.microsoft.com/office/drawing/2014/main" id="{5F1ADC58-BB04-4DC8-AABD-162D83F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3" name="Freeform 113">
                <a:extLst>
                  <a:ext uri="{FF2B5EF4-FFF2-40B4-BE49-F238E27FC236}">
                    <a16:creationId xmlns:a16="http://schemas.microsoft.com/office/drawing/2014/main" id="{F994FC45-8DC0-49B0-A05A-B2B1878F3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4" name="Freeform 114">
                <a:extLst>
                  <a:ext uri="{FF2B5EF4-FFF2-40B4-BE49-F238E27FC236}">
                    <a16:creationId xmlns:a16="http://schemas.microsoft.com/office/drawing/2014/main" id="{B0DFE4B7-ABE2-4D83-A5BC-2100890C3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5" name="Freeform 115">
                <a:extLst>
                  <a:ext uri="{FF2B5EF4-FFF2-40B4-BE49-F238E27FC236}">
                    <a16:creationId xmlns:a16="http://schemas.microsoft.com/office/drawing/2014/main" id="{3875A6F5-143B-4099-A2BA-B42D029810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6" name="Freeform 117">
                <a:extLst>
                  <a:ext uri="{FF2B5EF4-FFF2-40B4-BE49-F238E27FC236}">
                    <a16:creationId xmlns:a16="http://schemas.microsoft.com/office/drawing/2014/main" id="{D55AA3FB-BBFD-48A5-A816-17F15A8BA1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7" name="Freeform 118">
                <a:extLst>
                  <a:ext uri="{FF2B5EF4-FFF2-40B4-BE49-F238E27FC236}">
                    <a16:creationId xmlns:a16="http://schemas.microsoft.com/office/drawing/2014/main" id="{6069A188-5649-4675-BA50-263D0623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8" name="Freeform 119">
                <a:extLst>
                  <a:ext uri="{FF2B5EF4-FFF2-40B4-BE49-F238E27FC236}">
                    <a16:creationId xmlns:a16="http://schemas.microsoft.com/office/drawing/2014/main" id="{FC01152A-5489-44EF-B864-EC4DD7B31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9" name="Freeform 8">
                <a:extLst>
                  <a:ext uri="{FF2B5EF4-FFF2-40B4-BE49-F238E27FC236}">
                    <a16:creationId xmlns:a16="http://schemas.microsoft.com/office/drawing/2014/main" id="{D3CAA289-9C0C-490A-9768-49BBD637B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0" name="Freeform 8">
                <a:extLst>
                  <a:ext uri="{FF2B5EF4-FFF2-40B4-BE49-F238E27FC236}">
                    <a16:creationId xmlns:a16="http://schemas.microsoft.com/office/drawing/2014/main" id="{0ACB33D8-7879-498C-8BC7-4C4F6ECED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1" name="Freeform 106">
                <a:extLst>
                  <a:ext uri="{FF2B5EF4-FFF2-40B4-BE49-F238E27FC236}">
                    <a16:creationId xmlns:a16="http://schemas.microsoft.com/office/drawing/2014/main" id="{A6BB204E-D937-4C4D-BCB6-DF9F7A406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92" name="Freeform 8">
              <a:extLst>
                <a:ext uri="{FF2B5EF4-FFF2-40B4-BE49-F238E27FC236}">
                  <a16:creationId xmlns:a16="http://schemas.microsoft.com/office/drawing/2014/main" id="{EF447936-9AA6-4873-BD6B-3A7DBBCF4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3502" y="7475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3" name="Freeform 43">
              <a:extLst>
                <a:ext uri="{FF2B5EF4-FFF2-40B4-BE49-F238E27FC236}">
                  <a16:creationId xmlns:a16="http://schemas.microsoft.com/office/drawing/2014/main" id="{CC3E0D11-92C6-4141-B7C5-5B8BA0E40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875" y="6000711"/>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4" name="Freeform 51">
              <a:extLst>
                <a:ext uri="{FF2B5EF4-FFF2-40B4-BE49-F238E27FC236}">
                  <a16:creationId xmlns:a16="http://schemas.microsoft.com/office/drawing/2014/main" id="{CA82DB1A-E0D4-4D6D-A64A-868014C79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382" y="577584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5" name="Freeform 52">
              <a:extLst>
                <a:ext uri="{FF2B5EF4-FFF2-40B4-BE49-F238E27FC236}">
                  <a16:creationId xmlns:a16="http://schemas.microsoft.com/office/drawing/2014/main" id="{79E9E5C1-D60A-4EA8-9C04-15595A7BB4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8609" y="64345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6" name="Freeform 53">
              <a:extLst>
                <a:ext uri="{FF2B5EF4-FFF2-40B4-BE49-F238E27FC236}">
                  <a16:creationId xmlns:a16="http://schemas.microsoft.com/office/drawing/2014/main" id="{BAD910CD-D57C-45DA-8A9B-5E3CD57EA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890" y="554850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7" name="Freeform 54">
              <a:extLst>
                <a:ext uri="{FF2B5EF4-FFF2-40B4-BE49-F238E27FC236}">
                  <a16:creationId xmlns:a16="http://schemas.microsoft.com/office/drawing/2014/main" id="{5402826A-583C-4667-AEF8-DAA4269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8217" y="621571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8" name="Freeform 55">
              <a:extLst>
                <a:ext uri="{FF2B5EF4-FFF2-40B4-BE49-F238E27FC236}">
                  <a16:creationId xmlns:a16="http://schemas.microsoft.com/office/drawing/2014/main" id="{4E02EBB7-1EC6-4320-B9C9-64E237CB9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6485" y="534869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9" name="Freeform 56">
              <a:extLst>
                <a:ext uri="{FF2B5EF4-FFF2-40B4-BE49-F238E27FC236}">
                  <a16:creationId xmlns:a16="http://schemas.microsoft.com/office/drawing/2014/main" id="{C62D78D2-A229-4811-9BFA-43C28BC02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447" y="451539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0" name="Freeform 57">
              <a:extLst>
                <a:ext uri="{FF2B5EF4-FFF2-40B4-BE49-F238E27FC236}">
                  <a16:creationId xmlns:a16="http://schemas.microsoft.com/office/drawing/2014/main" id="{50D562C1-4FFF-4863-9D92-339D7D867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588" y="511446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1" name="Freeform 59">
              <a:extLst>
                <a:ext uri="{FF2B5EF4-FFF2-40B4-BE49-F238E27FC236}">
                  <a16:creationId xmlns:a16="http://schemas.microsoft.com/office/drawing/2014/main" id="{49EA74AB-1F40-426C-9606-B571634E0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7517" y="665874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2" name="Freeform 60">
              <a:extLst>
                <a:ext uri="{FF2B5EF4-FFF2-40B4-BE49-F238E27FC236}">
                  <a16:creationId xmlns:a16="http://schemas.microsoft.com/office/drawing/2014/main" id="{24E43341-2786-439A-990F-D4DA152990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0066" y="48125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3" name="Freeform 61">
              <a:extLst>
                <a:ext uri="{FF2B5EF4-FFF2-40B4-BE49-F238E27FC236}">
                  <a16:creationId xmlns:a16="http://schemas.microsoft.com/office/drawing/2014/main" id="{C301CB0C-1558-41B4-B70E-2CC306AB5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7683" y="492022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4" name="Freeform 78">
              <a:extLst>
                <a:ext uri="{FF2B5EF4-FFF2-40B4-BE49-F238E27FC236}">
                  <a16:creationId xmlns:a16="http://schemas.microsoft.com/office/drawing/2014/main" id="{9EFD2F56-A311-4A9C-98DB-DD899F845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3283" y="608534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5" name="Freeform 79">
              <a:extLst>
                <a:ext uri="{FF2B5EF4-FFF2-40B4-BE49-F238E27FC236}">
                  <a16:creationId xmlns:a16="http://schemas.microsoft.com/office/drawing/2014/main" id="{EB1A7473-AA51-43BA-A524-59689C5D4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4838" y="58600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6" name="Freeform 80">
              <a:extLst>
                <a:ext uri="{FF2B5EF4-FFF2-40B4-BE49-F238E27FC236}">
                  <a16:creationId xmlns:a16="http://schemas.microsoft.com/office/drawing/2014/main" id="{515EE26E-DD80-4E28-A9E4-E3C1C9593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9291" y="562547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7" name="Freeform 81">
              <a:extLst>
                <a:ext uri="{FF2B5EF4-FFF2-40B4-BE49-F238E27FC236}">
                  <a16:creationId xmlns:a16="http://schemas.microsoft.com/office/drawing/2014/main" id="{6CA0BB20-E66B-4B1E-A334-03D3C7922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0291" y="45879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8" name="Freeform 82">
              <a:extLst>
                <a:ext uri="{FF2B5EF4-FFF2-40B4-BE49-F238E27FC236}">
                  <a16:creationId xmlns:a16="http://schemas.microsoft.com/office/drawing/2014/main" id="{927E0985-C47E-44F1-874C-8067B5FEE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861" y="483161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9" name="Freeform 83">
              <a:extLst>
                <a:ext uri="{FF2B5EF4-FFF2-40B4-BE49-F238E27FC236}">
                  <a16:creationId xmlns:a16="http://schemas.microsoft.com/office/drawing/2014/main" id="{F9046F3A-DBB1-4C4D-8D5B-82B836FE4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19646" y="5058270"/>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0" name="Freeform 84">
              <a:extLst>
                <a:ext uri="{FF2B5EF4-FFF2-40B4-BE49-F238E27FC236}">
                  <a16:creationId xmlns:a16="http://schemas.microsoft.com/office/drawing/2014/main" id="{FE7EE438-DD14-4738-A241-20B943B35A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8630" y="627687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1" name="Freeform 86">
              <a:extLst>
                <a:ext uri="{FF2B5EF4-FFF2-40B4-BE49-F238E27FC236}">
                  <a16:creationId xmlns:a16="http://schemas.microsoft.com/office/drawing/2014/main" id="{CCD6D4A0-93F3-450E-855C-A0EABF820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208" y="670718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2" name="Freeform 89">
              <a:extLst>
                <a:ext uri="{FF2B5EF4-FFF2-40B4-BE49-F238E27FC236}">
                  <a16:creationId xmlns:a16="http://schemas.microsoft.com/office/drawing/2014/main" id="{FFC49BA2-2C2F-4532-8C33-1DB7C24A9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0314" y="533508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3" name="Freeform 90">
              <a:extLst>
                <a:ext uri="{FF2B5EF4-FFF2-40B4-BE49-F238E27FC236}">
                  <a16:creationId xmlns:a16="http://schemas.microsoft.com/office/drawing/2014/main" id="{B9C3E3E0-3543-4DB4-9553-C483590B4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94500" y="4796228"/>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4" name="Freeform 105">
              <a:extLst>
                <a:ext uri="{FF2B5EF4-FFF2-40B4-BE49-F238E27FC236}">
                  <a16:creationId xmlns:a16="http://schemas.microsoft.com/office/drawing/2014/main" id="{D1611641-4970-4C93-B005-82D774C7A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2851" y="480648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 name="Freeform 106">
              <a:extLst>
                <a:ext uri="{FF2B5EF4-FFF2-40B4-BE49-F238E27FC236}">
                  <a16:creationId xmlns:a16="http://schemas.microsoft.com/office/drawing/2014/main" id="{40083E90-33FD-4861-8B17-340056901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418" y="61952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 name="Freeform 107">
              <a:extLst>
                <a:ext uri="{FF2B5EF4-FFF2-40B4-BE49-F238E27FC236}">
                  <a16:creationId xmlns:a16="http://schemas.microsoft.com/office/drawing/2014/main" id="{94952852-5E0A-47E7-B0C6-F92962CC2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4157" y="45308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7" name="Freeform 108">
              <a:extLst>
                <a:ext uri="{FF2B5EF4-FFF2-40B4-BE49-F238E27FC236}">
                  <a16:creationId xmlns:a16="http://schemas.microsoft.com/office/drawing/2014/main" id="{3EA0ADD2-2C5C-4EBB-AC72-FE268D4C6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75038" y="559196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8" name="Freeform 109">
              <a:extLst>
                <a:ext uri="{FF2B5EF4-FFF2-40B4-BE49-F238E27FC236}">
                  <a16:creationId xmlns:a16="http://schemas.microsoft.com/office/drawing/2014/main" id="{CCF7EDDF-9DA6-4F4F-A8D9-6F9D608F97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054" y="509635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9" name="Freeform 110">
              <a:extLst>
                <a:ext uri="{FF2B5EF4-FFF2-40B4-BE49-F238E27FC236}">
                  <a16:creationId xmlns:a16="http://schemas.microsoft.com/office/drawing/2014/main" id="{B4ACE8BD-5655-44BC-9DD6-5791448B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3" y="642598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0" name="Freeform 111">
              <a:extLst>
                <a:ext uri="{FF2B5EF4-FFF2-40B4-BE49-F238E27FC236}">
                  <a16:creationId xmlns:a16="http://schemas.microsoft.com/office/drawing/2014/main" id="{6C8B78B0-ADF5-4E39-8488-83382AF0D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039" y="536541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1" name="Freeform 112">
              <a:extLst>
                <a:ext uri="{FF2B5EF4-FFF2-40B4-BE49-F238E27FC236}">
                  <a16:creationId xmlns:a16="http://schemas.microsoft.com/office/drawing/2014/main" id="{07597995-748E-4B55-A4B9-DF71D499FF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7829" y="58897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2" name="Freeform 32">
              <a:extLst>
                <a:ext uri="{FF2B5EF4-FFF2-40B4-BE49-F238E27FC236}">
                  <a16:creationId xmlns:a16="http://schemas.microsoft.com/office/drawing/2014/main" id="{28639BDB-3882-43F7-93C4-66E9F7E41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021" y="347919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3" name="Freeform 33">
              <a:extLst>
                <a:ext uri="{FF2B5EF4-FFF2-40B4-BE49-F238E27FC236}">
                  <a16:creationId xmlns:a16="http://schemas.microsoft.com/office/drawing/2014/main" id="{8A0AF7DA-1B05-49CD-8367-3C63151C3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18" y="24188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4" name="Freeform 34">
              <a:extLst>
                <a:ext uri="{FF2B5EF4-FFF2-40B4-BE49-F238E27FC236}">
                  <a16:creationId xmlns:a16="http://schemas.microsoft.com/office/drawing/2014/main" id="{9F93108D-4661-454E-8F6E-63F910B18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9926" y="14125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5" name="Freeform 35">
              <a:extLst>
                <a:ext uri="{FF2B5EF4-FFF2-40B4-BE49-F238E27FC236}">
                  <a16:creationId xmlns:a16="http://schemas.microsoft.com/office/drawing/2014/main" id="{87E22E6B-5EC7-473E-9BDF-DDAA9A64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3732" y="186616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6" name="Freeform 36">
              <a:extLst>
                <a:ext uri="{FF2B5EF4-FFF2-40B4-BE49-F238E27FC236}">
                  <a16:creationId xmlns:a16="http://schemas.microsoft.com/office/drawing/2014/main" id="{CADF4DD2-27C7-454B-9F32-B2707E0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73193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7" name="Freeform 37">
              <a:extLst>
                <a:ext uri="{FF2B5EF4-FFF2-40B4-BE49-F238E27FC236}">
                  <a16:creationId xmlns:a16="http://schemas.microsoft.com/office/drawing/2014/main" id="{718D23B6-4347-4B9E-B3EF-A0A9A13EF3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9866" y="3699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8" name="Freeform 38">
              <a:extLst>
                <a:ext uri="{FF2B5EF4-FFF2-40B4-BE49-F238E27FC236}">
                  <a16:creationId xmlns:a16="http://schemas.microsoft.com/office/drawing/2014/main" id="{D1448697-37CA-47CF-8C3D-F2DF2383A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9791" y="191176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9" name="Freeform 39">
              <a:extLst>
                <a:ext uri="{FF2B5EF4-FFF2-40B4-BE49-F238E27FC236}">
                  <a16:creationId xmlns:a16="http://schemas.microsoft.com/office/drawing/2014/main" id="{F5D8564C-C91F-4081-B3D0-99AC95260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138" y="165839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0" name="Freeform 40">
              <a:extLst>
                <a:ext uri="{FF2B5EF4-FFF2-40B4-BE49-F238E27FC236}">
                  <a16:creationId xmlns:a16="http://schemas.microsoft.com/office/drawing/2014/main" id="{E0DFDBCB-F6B7-4C88-8692-AA6C4631E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5630" y="420169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41">
              <a:extLst>
                <a:ext uri="{FF2B5EF4-FFF2-40B4-BE49-F238E27FC236}">
                  <a16:creationId xmlns:a16="http://schemas.microsoft.com/office/drawing/2014/main" id="{03DC3BAD-FDE4-4699-A9B7-0EAF537E3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52440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2" name="Freeform 42">
              <a:extLst>
                <a:ext uri="{FF2B5EF4-FFF2-40B4-BE49-F238E27FC236}">
                  <a16:creationId xmlns:a16="http://schemas.microsoft.com/office/drawing/2014/main" id="{74D2A2BB-B355-444B-A825-BC3124E74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07663" y="63461"/>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3" name="Freeform 44">
              <a:extLst>
                <a:ext uri="{FF2B5EF4-FFF2-40B4-BE49-F238E27FC236}">
                  <a16:creationId xmlns:a16="http://schemas.microsoft.com/office/drawing/2014/main" id="{6BA13D45-647D-469B-A330-6A1E7C30C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3723" y="27157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4" name="Freeform 45">
              <a:extLst>
                <a:ext uri="{FF2B5EF4-FFF2-40B4-BE49-F238E27FC236}">
                  <a16:creationId xmlns:a16="http://schemas.microsoft.com/office/drawing/2014/main" id="{582FD052-32A0-4DE5-8E13-61623B628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2582" y="104031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5" name="Freeform 46">
              <a:extLst>
                <a:ext uri="{FF2B5EF4-FFF2-40B4-BE49-F238E27FC236}">
                  <a16:creationId xmlns:a16="http://schemas.microsoft.com/office/drawing/2014/main" id="{B568485A-4DD9-45DC-A69C-52B08C6E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6562" y="396907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6" name="Freeform 47">
              <a:extLst>
                <a:ext uri="{FF2B5EF4-FFF2-40B4-BE49-F238E27FC236}">
                  <a16:creationId xmlns:a16="http://schemas.microsoft.com/office/drawing/2014/main" id="{F0289B14-9A38-4873-B5E4-B2AF9B9F4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1833" y="2953392"/>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7" name="Freeform 48">
              <a:extLst>
                <a:ext uri="{FF2B5EF4-FFF2-40B4-BE49-F238E27FC236}">
                  <a16:creationId xmlns:a16="http://schemas.microsoft.com/office/drawing/2014/main" id="{4DFB9DAA-1189-41D2-B2DA-A0C618361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0754" y="31860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8" name="Freeform 49">
              <a:extLst>
                <a:ext uri="{FF2B5EF4-FFF2-40B4-BE49-F238E27FC236}">
                  <a16:creationId xmlns:a16="http://schemas.microsoft.com/office/drawing/2014/main" id="{CA0ECA5A-2C52-4A35-9066-80A01F7E0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8344" y="29193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9" name="Freeform 62">
              <a:extLst>
                <a:ext uri="{FF2B5EF4-FFF2-40B4-BE49-F238E27FC236}">
                  <a16:creationId xmlns:a16="http://schemas.microsoft.com/office/drawing/2014/main" id="{3969E6EE-0CB6-4C99-A3B8-422FBD6D3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3486" y="385581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0" name="Freeform 63">
              <a:extLst>
                <a:ext uri="{FF2B5EF4-FFF2-40B4-BE49-F238E27FC236}">
                  <a16:creationId xmlns:a16="http://schemas.microsoft.com/office/drawing/2014/main" id="{A2C89BE4-E8EA-4862-A49F-74E984B4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1370" y="2668238"/>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1" name="Freeform 64">
              <a:extLst>
                <a:ext uri="{FF2B5EF4-FFF2-40B4-BE49-F238E27FC236}">
                  <a16:creationId xmlns:a16="http://schemas.microsoft.com/office/drawing/2014/main" id="{78DD5330-374E-43EA-B7D6-10BA1F2762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37469" y="409882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65">
              <a:extLst>
                <a:ext uri="{FF2B5EF4-FFF2-40B4-BE49-F238E27FC236}">
                  <a16:creationId xmlns:a16="http://schemas.microsoft.com/office/drawing/2014/main" id="{EBC8CDE9-3229-43F8-A3C1-47A48F36B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2788" y="297602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66">
              <a:extLst>
                <a:ext uri="{FF2B5EF4-FFF2-40B4-BE49-F238E27FC236}">
                  <a16:creationId xmlns:a16="http://schemas.microsoft.com/office/drawing/2014/main" id="{623FE43E-D941-409A-8679-EACA24014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259" y="1396948"/>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67">
              <a:extLst>
                <a:ext uri="{FF2B5EF4-FFF2-40B4-BE49-F238E27FC236}">
                  <a16:creationId xmlns:a16="http://schemas.microsoft.com/office/drawing/2014/main" id="{1240FB87-B56D-42D4-BB5C-D35C7FB39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8495" y="2174398"/>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68">
              <a:extLst>
                <a:ext uri="{FF2B5EF4-FFF2-40B4-BE49-F238E27FC236}">
                  <a16:creationId xmlns:a16="http://schemas.microsoft.com/office/drawing/2014/main" id="{0E8F864D-8E69-4D35-9BEA-5BC7B0319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3642" y="35114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69">
              <a:extLst>
                <a:ext uri="{FF2B5EF4-FFF2-40B4-BE49-F238E27FC236}">
                  <a16:creationId xmlns:a16="http://schemas.microsoft.com/office/drawing/2014/main" id="{961ED267-A8A8-4A92-AA7D-130EF69D7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142" y="1114703"/>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70">
              <a:extLst>
                <a:ext uri="{FF2B5EF4-FFF2-40B4-BE49-F238E27FC236}">
                  <a16:creationId xmlns:a16="http://schemas.microsoft.com/office/drawing/2014/main" id="{D73E611B-EF5E-4E4B-93BA-0BAD56982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21" y="55886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71">
              <a:extLst>
                <a:ext uri="{FF2B5EF4-FFF2-40B4-BE49-F238E27FC236}">
                  <a16:creationId xmlns:a16="http://schemas.microsoft.com/office/drawing/2014/main" id="{6A5AADC7-B0CE-4F14-A4FE-B5F852D41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6891" y="165657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72">
              <a:extLst>
                <a:ext uri="{FF2B5EF4-FFF2-40B4-BE49-F238E27FC236}">
                  <a16:creationId xmlns:a16="http://schemas.microsoft.com/office/drawing/2014/main" id="{150B1A56-3AEB-4922-A18D-15B3A9E91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0154" y="188342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73">
              <a:extLst>
                <a:ext uri="{FF2B5EF4-FFF2-40B4-BE49-F238E27FC236}">
                  <a16:creationId xmlns:a16="http://schemas.microsoft.com/office/drawing/2014/main" id="{93CB2ECB-40C7-4CFF-8B96-49D84DBD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5028" y="2389592"/>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74">
              <a:extLst>
                <a:ext uri="{FF2B5EF4-FFF2-40B4-BE49-F238E27FC236}">
                  <a16:creationId xmlns:a16="http://schemas.microsoft.com/office/drawing/2014/main" id="{77082064-D677-4175-9DF3-4AAA29246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81126" y="7725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75">
              <a:extLst>
                <a:ext uri="{FF2B5EF4-FFF2-40B4-BE49-F238E27FC236}">
                  <a16:creationId xmlns:a16="http://schemas.microsoft.com/office/drawing/2014/main" id="{793C90AC-25CB-4BA8-BA64-3BE8674DB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978" y="43606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77">
              <a:extLst>
                <a:ext uri="{FF2B5EF4-FFF2-40B4-BE49-F238E27FC236}">
                  <a16:creationId xmlns:a16="http://schemas.microsoft.com/office/drawing/2014/main" id="{B559AEC6-6EB2-4DB6-AC71-4288F29C3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6692" y="31996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85">
              <a:extLst>
                <a:ext uri="{FF2B5EF4-FFF2-40B4-BE49-F238E27FC236}">
                  <a16:creationId xmlns:a16="http://schemas.microsoft.com/office/drawing/2014/main" id="{FA44E75F-1E67-4CE5-9031-B51E54BBD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360" y="34975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87">
              <a:extLst>
                <a:ext uri="{FF2B5EF4-FFF2-40B4-BE49-F238E27FC236}">
                  <a16:creationId xmlns:a16="http://schemas.microsoft.com/office/drawing/2014/main" id="{5FAED826-72E1-4FD0-B991-CA76C0930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9792" y="13324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88">
              <a:extLst>
                <a:ext uri="{FF2B5EF4-FFF2-40B4-BE49-F238E27FC236}">
                  <a16:creationId xmlns:a16="http://schemas.microsoft.com/office/drawing/2014/main" id="{84FB6649-2CD7-4260-B0FC-6D2AE035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7724" y="117088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91">
              <a:extLst>
                <a:ext uri="{FF2B5EF4-FFF2-40B4-BE49-F238E27FC236}">
                  <a16:creationId xmlns:a16="http://schemas.microsoft.com/office/drawing/2014/main" id="{549A4CFC-747E-4FF8-B1CB-3878D0F67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6185" y="40357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2">
              <a:extLst>
                <a:ext uri="{FF2B5EF4-FFF2-40B4-BE49-F238E27FC236}">
                  <a16:creationId xmlns:a16="http://schemas.microsoft.com/office/drawing/2014/main" id="{926EB012-839E-4A90-8339-873848A70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991" y="43581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3">
              <a:extLst>
                <a:ext uri="{FF2B5EF4-FFF2-40B4-BE49-F238E27FC236}">
                  <a16:creationId xmlns:a16="http://schemas.microsoft.com/office/drawing/2014/main" id="{6D11170A-0249-475C-8E0C-0B794CB95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2" y="351703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4">
              <a:extLst>
                <a:ext uri="{FF2B5EF4-FFF2-40B4-BE49-F238E27FC236}">
                  <a16:creationId xmlns:a16="http://schemas.microsoft.com/office/drawing/2014/main" id="{19D2AE1F-D795-4379-8688-1424DF2CB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3042" y="141118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5">
              <a:extLst>
                <a:ext uri="{FF2B5EF4-FFF2-40B4-BE49-F238E27FC236}">
                  <a16:creationId xmlns:a16="http://schemas.microsoft.com/office/drawing/2014/main" id="{5BBCD765-B709-48E1-83D4-A27FE1A93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5073" y="37439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6">
              <a:extLst>
                <a:ext uri="{FF2B5EF4-FFF2-40B4-BE49-F238E27FC236}">
                  <a16:creationId xmlns:a16="http://schemas.microsoft.com/office/drawing/2014/main" id="{EB89A6EA-89CC-47C5-B923-048A0F93A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443" y="319750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7">
              <a:extLst>
                <a:ext uri="{FF2B5EF4-FFF2-40B4-BE49-F238E27FC236}">
                  <a16:creationId xmlns:a16="http://schemas.microsoft.com/office/drawing/2014/main" id="{70AB87C5-FC79-4517-89A3-88FB0D041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174" y="2106723"/>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8">
              <a:extLst>
                <a:ext uri="{FF2B5EF4-FFF2-40B4-BE49-F238E27FC236}">
                  <a16:creationId xmlns:a16="http://schemas.microsoft.com/office/drawing/2014/main" id="{374FDB0C-76EC-43C7-B107-3307B2AEF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17760" y="253648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9">
              <a:extLst>
                <a:ext uri="{FF2B5EF4-FFF2-40B4-BE49-F238E27FC236}">
                  <a16:creationId xmlns:a16="http://schemas.microsoft.com/office/drawing/2014/main" id="{4982B2F4-4898-4A23-BEC7-E2AD33BB0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03085" y="22861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100">
              <a:extLst>
                <a:ext uri="{FF2B5EF4-FFF2-40B4-BE49-F238E27FC236}">
                  <a16:creationId xmlns:a16="http://schemas.microsoft.com/office/drawing/2014/main" id="{AB2B45CE-3C84-4FE3-8409-31C49E828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4851" y="289335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1">
              <a:extLst>
                <a:ext uri="{FF2B5EF4-FFF2-40B4-BE49-F238E27FC236}">
                  <a16:creationId xmlns:a16="http://schemas.microsoft.com/office/drawing/2014/main" id="{48A088C2-5E77-4673-A7D7-8E46E7D3D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387" y="16973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2">
              <a:extLst>
                <a:ext uri="{FF2B5EF4-FFF2-40B4-BE49-F238E27FC236}">
                  <a16:creationId xmlns:a16="http://schemas.microsoft.com/office/drawing/2014/main" id="{9642E919-6BCB-41DA-AAAE-3F123486D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51044" y="11190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3">
              <a:extLst>
                <a:ext uri="{FF2B5EF4-FFF2-40B4-BE49-F238E27FC236}">
                  <a16:creationId xmlns:a16="http://schemas.microsoft.com/office/drawing/2014/main" id="{5AA62CEA-121A-4FF6-8B2E-196D225C4A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8641" y="8453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4">
              <a:extLst>
                <a:ext uri="{FF2B5EF4-FFF2-40B4-BE49-F238E27FC236}">
                  <a16:creationId xmlns:a16="http://schemas.microsoft.com/office/drawing/2014/main" id="{E496206E-9EDD-47A7-BAD9-4460167BC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66993" y="44115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13">
              <a:extLst>
                <a:ext uri="{FF2B5EF4-FFF2-40B4-BE49-F238E27FC236}">
                  <a16:creationId xmlns:a16="http://schemas.microsoft.com/office/drawing/2014/main" id="{9FD93BF0-96C1-4231-8230-3C1A33BBA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2993" y="2020378"/>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4">
              <a:extLst>
                <a:ext uri="{FF2B5EF4-FFF2-40B4-BE49-F238E27FC236}">
                  <a16:creationId xmlns:a16="http://schemas.microsoft.com/office/drawing/2014/main" id="{D7F3D675-753D-4312-87A9-040E98F8F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3133" y="325732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5">
              <a:extLst>
                <a:ext uri="{FF2B5EF4-FFF2-40B4-BE49-F238E27FC236}">
                  <a16:creationId xmlns:a16="http://schemas.microsoft.com/office/drawing/2014/main" id="{7D09B9D8-373A-417E-A5B0-8AEF1F237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8846" y="25944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7">
              <a:extLst>
                <a:ext uri="{FF2B5EF4-FFF2-40B4-BE49-F238E27FC236}">
                  <a16:creationId xmlns:a16="http://schemas.microsoft.com/office/drawing/2014/main" id="{CBBBD0AC-7990-427B-BE17-2C8D66D55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0644" y="89879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8">
              <a:extLst>
                <a:ext uri="{FF2B5EF4-FFF2-40B4-BE49-F238E27FC236}">
                  <a16:creationId xmlns:a16="http://schemas.microsoft.com/office/drawing/2014/main" id="{93003F2B-C96E-47B5-B7E2-E5B05ED4D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7164" y="230530"/>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9">
              <a:extLst>
                <a:ext uri="{FF2B5EF4-FFF2-40B4-BE49-F238E27FC236}">
                  <a16:creationId xmlns:a16="http://schemas.microsoft.com/office/drawing/2014/main" id="{C4F54194-E568-4482-9066-F67B8FF74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4035" y="44423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8">
              <a:extLst>
                <a:ext uri="{FF2B5EF4-FFF2-40B4-BE49-F238E27FC236}">
                  <a16:creationId xmlns:a16="http://schemas.microsoft.com/office/drawing/2014/main" id="{8F0F7188-5F84-4C7B-B78A-BF32127EA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620" y="651663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8">
              <a:extLst>
                <a:ext uri="{FF2B5EF4-FFF2-40B4-BE49-F238E27FC236}">
                  <a16:creationId xmlns:a16="http://schemas.microsoft.com/office/drawing/2014/main" id="{4F8239CD-C1A6-4DD8-8B1D-FE18CE85E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9481" y="669622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A screenshot of a computer&#10;&#10;Description automatically generated">
            <a:extLst>
              <a:ext uri="{FF2B5EF4-FFF2-40B4-BE49-F238E27FC236}">
                <a16:creationId xmlns:a16="http://schemas.microsoft.com/office/drawing/2014/main" id="{6CB96EEF-1D01-2E99-1332-361194835D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128" t="32033" r="19213" b="26988"/>
          <a:stretch/>
        </p:blipFill>
        <p:spPr bwMode="auto">
          <a:xfrm>
            <a:off x="6524517" y="1245842"/>
            <a:ext cx="4351940" cy="451769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5073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9" name="Rectangle 6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790D8-4074-D1B6-1E43-E1B613E0E249}"/>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a:t>Wassmap</a:t>
            </a:r>
            <a:r>
              <a:rPr lang="en-US" dirty="0"/>
              <a:t> Embeddings</a:t>
            </a:r>
            <a:endParaRPr lang="en-US"/>
          </a:p>
        </p:txBody>
      </p:sp>
      <p:pic>
        <p:nvPicPr>
          <p:cNvPr id="5" name="Content Placeholder 4" descr="A diagram of different colored dots&#10;&#10;Description automatically generated">
            <a:extLst>
              <a:ext uri="{FF2B5EF4-FFF2-40B4-BE49-F238E27FC236}">
                <a16:creationId xmlns:a16="http://schemas.microsoft.com/office/drawing/2014/main" id="{703BE426-2AB9-A4D9-8ED0-55D3009FA573}"/>
              </a:ext>
            </a:extLst>
          </p:cNvPr>
          <p:cNvPicPr>
            <a:picLocks noGrp="1" noChangeAspect="1"/>
          </p:cNvPicPr>
          <p:nvPr>
            <p:ph idx="1"/>
          </p:nvPr>
        </p:nvPicPr>
        <p:blipFill>
          <a:blip r:embed="rId2"/>
          <a:stretch>
            <a:fillRect/>
          </a:stretch>
        </p:blipFill>
        <p:spPr>
          <a:xfrm>
            <a:off x="571500" y="2943394"/>
            <a:ext cx="11049000" cy="2513648"/>
          </a:xfrm>
          <a:prstGeom prst="rect">
            <a:avLst/>
          </a:prstGeom>
        </p:spPr>
      </p:pic>
    </p:spTree>
    <p:extLst>
      <p:ext uri="{BB962C8B-B14F-4D97-AF65-F5344CB8AC3E}">
        <p14:creationId xmlns:p14="http://schemas.microsoft.com/office/powerpoint/2010/main" val="358854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0A2B-8E21-8A52-C221-FC5A0A2D6D02}"/>
              </a:ext>
            </a:extLst>
          </p:cNvPr>
          <p:cNvSpPr>
            <a:spLocks noGrp="1"/>
          </p:cNvSpPr>
          <p:nvPr>
            <p:ph type="title"/>
          </p:nvPr>
        </p:nvSpPr>
        <p:spPr/>
        <p:txBody>
          <a:bodyPr/>
          <a:lstStyle/>
          <a:p>
            <a:r>
              <a:rPr lang="en-US" dirty="0"/>
              <a:t>Accuracy Score of </a:t>
            </a:r>
            <a:r>
              <a:rPr lang="en-US" dirty="0" err="1"/>
              <a:t>Wassmap</a:t>
            </a:r>
            <a:r>
              <a:rPr lang="en-US" dirty="0"/>
              <a:t>  </a:t>
            </a:r>
          </a:p>
        </p:txBody>
      </p:sp>
      <p:pic>
        <p:nvPicPr>
          <p:cNvPr id="5" name="Content Placeholder 4" descr="A table with numbers and symbols&#10;&#10;Description automatically generated">
            <a:extLst>
              <a:ext uri="{FF2B5EF4-FFF2-40B4-BE49-F238E27FC236}">
                <a16:creationId xmlns:a16="http://schemas.microsoft.com/office/drawing/2014/main" id="{0B5D1D47-A114-8564-1D10-2E8EBDBC7F73}"/>
              </a:ext>
            </a:extLst>
          </p:cNvPr>
          <p:cNvPicPr>
            <a:picLocks noGrp="1" noChangeAspect="1"/>
          </p:cNvPicPr>
          <p:nvPr>
            <p:ph idx="1"/>
          </p:nvPr>
        </p:nvPicPr>
        <p:blipFill>
          <a:blip r:embed="rId2"/>
          <a:stretch>
            <a:fillRect/>
          </a:stretch>
        </p:blipFill>
        <p:spPr>
          <a:xfrm>
            <a:off x="977377" y="4443368"/>
            <a:ext cx="9634538" cy="1999806"/>
          </a:xfrm>
        </p:spPr>
      </p:pic>
      <p:pic>
        <p:nvPicPr>
          <p:cNvPr id="7" name="Picture 6" descr="A screenshot of a graph&#10;&#10;Description automatically generated">
            <a:extLst>
              <a:ext uri="{FF2B5EF4-FFF2-40B4-BE49-F238E27FC236}">
                <a16:creationId xmlns:a16="http://schemas.microsoft.com/office/drawing/2014/main" id="{F1F50E6C-D8EF-3CD1-60A8-F6DDC833B576}"/>
              </a:ext>
            </a:extLst>
          </p:cNvPr>
          <p:cNvPicPr>
            <a:picLocks noChangeAspect="1"/>
          </p:cNvPicPr>
          <p:nvPr/>
        </p:nvPicPr>
        <p:blipFill>
          <a:blip r:embed="rId3"/>
          <a:stretch>
            <a:fillRect/>
          </a:stretch>
        </p:blipFill>
        <p:spPr>
          <a:xfrm>
            <a:off x="977377" y="2224957"/>
            <a:ext cx="9501522" cy="1999806"/>
          </a:xfrm>
          <a:prstGeom prst="rect">
            <a:avLst/>
          </a:prstGeom>
        </p:spPr>
      </p:pic>
    </p:spTree>
    <p:extLst>
      <p:ext uri="{BB962C8B-B14F-4D97-AF65-F5344CB8AC3E}">
        <p14:creationId xmlns:p14="http://schemas.microsoft.com/office/powerpoint/2010/main" val="3719910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97F7-0EA2-6966-75EF-1EC54901DF3E}"/>
              </a:ext>
            </a:extLst>
          </p:cNvPr>
          <p:cNvSpPr>
            <a:spLocks noGrp="1"/>
          </p:cNvSpPr>
          <p:nvPr>
            <p:ph type="title"/>
          </p:nvPr>
        </p:nvSpPr>
        <p:spPr/>
        <p:txBody>
          <a:bodyPr/>
          <a:lstStyle/>
          <a:p>
            <a:r>
              <a:rPr lang="en-US" dirty="0"/>
              <a:t>T-test Performance </a:t>
            </a:r>
          </a:p>
        </p:txBody>
      </p:sp>
      <p:pic>
        <p:nvPicPr>
          <p:cNvPr id="4" name="Content Placeholder 3" descr="A black and white text with numbers&#10;&#10;Description automatically generated">
            <a:extLst>
              <a:ext uri="{FF2B5EF4-FFF2-40B4-BE49-F238E27FC236}">
                <a16:creationId xmlns:a16="http://schemas.microsoft.com/office/drawing/2014/main" id="{B2AF60E3-F7D0-8696-7FBA-D6C2D430A354}"/>
              </a:ext>
            </a:extLst>
          </p:cNvPr>
          <p:cNvPicPr>
            <a:picLocks noGrp="1" noChangeAspect="1"/>
          </p:cNvPicPr>
          <p:nvPr>
            <p:ph idx="1"/>
          </p:nvPr>
        </p:nvPicPr>
        <p:blipFill>
          <a:blip r:embed="rId2"/>
          <a:stretch>
            <a:fillRect/>
          </a:stretch>
        </p:blipFill>
        <p:spPr>
          <a:xfrm>
            <a:off x="1069848" y="2367193"/>
            <a:ext cx="4940300" cy="2463800"/>
          </a:xfrm>
          <a:prstGeom prst="rect">
            <a:avLst/>
          </a:prstGeom>
        </p:spPr>
      </p:pic>
      <p:pic>
        <p:nvPicPr>
          <p:cNvPr id="6" name="Picture 5" descr="A black and white text with numbers and lines&#10;&#10;Description automatically generated">
            <a:extLst>
              <a:ext uri="{FF2B5EF4-FFF2-40B4-BE49-F238E27FC236}">
                <a16:creationId xmlns:a16="http://schemas.microsoft.com/office/drawing/2014/main" id="{85174860-A3DF-A7F4-BF0C-68B2D3BBFBAD}"/>
              </a:ext>
            </a:extLst>
          </p:cNvPr>
          <p:cNvPicPr>
            <a:picLocks noChangeAspect="1"/>
          </p:cNvPicPr>
          <p:nvPr/>
        </p:nvPicPr>
        <p:blipFill>
          <a:blip r:embed="rId3"/>
          <a:stretch>
            <a:fillRect/>
          </a:stretch>
        </p:blipFill>
        <p:spPr>
          <a:xfrm>
            <a:off x="5886853" y="2367193"/>
            <a:ext cx="4991100" cy="2476500"/>
          </a:xfrm>
          <a:prstGeom prst="rect">
            <a:avLst/>
          </a:prstGeom>
        </p:spPr>
      </p:pic>
    </p:spTree>
    <p:extLst>
      <p:ext uri="{BB962C8B-B14F-4D97-AF65-F5344CB8AC3E}">
        <p14:creationId xmlns:p14="http://schemas.microsoft.com/office/powerpoint/2010/main" val="872513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83" name="Group 1582">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58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5"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642" name="Rectangle 1641">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1821526-1DD6-C8EE-8E47-F25DB7C9801E}"/>
              </a:ext>
            </a:extLst>
          </p:cNvPr>
          <p:cNvSpPr>
            <a:spLocks noGrp="1"/>
          </p:cNvSpPr>
          <p:nvPr>
            <p:ph type="title"/>
          </p:nvPr>
        </p:nvSpPr>
        <p:spPr>
          <a:xfrm>
            <a:off x="7567966" y="1135530"/>
            <a:ext cx="4016188" cy="2892612"/>
          </a:xfrm>
        </p:spPr>
        <p:txBody>
          <a:bodyPr vert="horz" lIns="91440" tIns="45720" rIns="91440" bIns="45720" rtlCol="0" anchor="b">
            <a:normAutofit/>
          </a:bodyPr>
          <a:lstStyle/>
          <a:p>
            <a:pPr algn="ctr"/>
            <a:r>
              <a:rPr lang="en-US" sz="7200" dirty="0"/>
              <a:t>Coil-100 </a:t>
            </a:r>
          </a:p>
        </p:txBody>
      </p:sp>
      <p:pic>
        <p:nvPicPr>
          <p:cNvPr id="1026" name="Picture 2" descr="A collage of many different toys&#10;&#10;Description automatically generated">
            <a:extLst>
              <a:ext uri="{FF2B5EF4-FFF2-40B4-BE49-F238E27FC236}">
                <a16:creationId xmlns:a16="http://schemas.microsoft.com/office/drawing/2014/main" id="{61250880-8CB5-1E6D-0E5A-128DEFEEB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9" r="-2" b="746"/>
          <a:stretch/>
        </p:blipFill>
        <p:spPr bwMode="auto">
          <a:xfrm>
            <a:off x="20" y="-1"/>
            <a:ext cx="691509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74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ollage of many different toys&#10;&#10;Description automatically generated">
            <a:extLst>
              <a:ext uri="{FF2B5EF4-FFF2-40B4-BE49-F238E27FC236}">
                <a16:creationId xmlns:a16="http://schemas.microsoft.com/office/drawing/2014/main" id="{04FB081E-A8ED-AFE0-3E70-6D9866A347EA}"/>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169" r="17041" b="2"/>
          <a:stretch/>
        </p:blipFill>
        <p:spPr bwMode="auto">
          <a:xfrm>
            <a:off x="-1" y="1"/>
            <a:ext cx="5295331" cy="687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6099B6-B27E-5C07-F00B-280E8622254F}"/>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Dataset </a:t>
            </a:r>
          </a:p>
        </p:txBody>
      </p:sp>
      <p:sp>
        <p:nvSpPr>
          <p:cNvPr id="2054" name="Content Placeholder 2053">
            <a:extLst>
              <a:ext uri="{FF2B5EF4-FFF2-40B4-BE49-F238E27FC236}">
                <a16:creationId xmlns:a16="http://schemas.microsoft.com/office/drawing/2014/main" id="{BE2CC4A1-8315-A066-2659-650C1684CF66}"/>
              </a:ext>
            </a:extLst>
          </p:cNvPr>
          <p:cNvSpPr>
            <a:spLocks noGrp="1"/>
          </p:cNvSpPr>
          <p:nvPr>
            <p:ph idx="1"/>
          </p:nvPr>
        </p:nvSpPr>
        <p:spPr>
          <a:xfrm>
            <a:off x="6096000" y="876300"/>
            <a:ext cx="5219700" cy="5105400"/>
          </a:xfrm>
        </p:spPr>
        <p:txBody>
          <a:bodyPr>
            <a:normAutofit fontScale="85000" lnSpcReduction="10000"/>
          </a:bodyPr>
          <a:lstStyle/>
          <a:p>
            <a:r>
              <a:rPr lang="en-US" b="1" i="0" u="none" strike="noStrike" dirty="0">
                <a:effectLst/>
              </a:rPr>
              <a:t>Data Description:</a:t>
            </a:r>
            <a:endParaRPr lang="en-US" b="0" i="0" u="none" strike="noStrike" dirty="0">
              <a:effectLst/>
            </a:endParaRPr>
          </a:p>
          <a:p>
            <a:pPr marL="742950" lvl="1" indent="-285750" algn="l">
              <a:buFont typeface="Arial" panose="020B0604020202020204" pitchFamily="34" charset="0"/>
              <a:buChar char="•"/>
            </a:pPr>
            <a:r>
              <a:rPr lang="en-US" b="0" i="0" u="none" strike="noStrike" dirty="0">
                <a:effectLst/>
              </a:rPr>
              <a:t>Nature: Images of 100 different objects taken at various angles.</a:t>
            </a:r>
          </a:p>
          <a:p>
            <a:pPr marL="742950" lvl="1" indent="-285750" algn="l">
              <a:buFont typeface="Arial" panose="020B0604020202020204" pitchFamily="34" charset="0"/>
              <a:buChar char="•"/>
            </a:pPr>
            <a:r>
              <a:rPr lang="en-US" b="0" i="0" u="none" strike="noStrike" dirty="0">
                <a:effectLst/>
              </a:rPr>
              <a:t>Format: Color images, typically stored as arrays.</a:t>
            </a:r>
          </a:p>
          <a:p>
            <a:pPr marL="742950" lvl="1" indent="-285750" algn="l">
              <a:buFont typeface="Arial" panose="020B0604020202020204" pitchFamily="34" charset="0"/>
              <a:buChar char="•"/>
            </a:pPr>
            <a:r>
              <a:rPr lang="en-US" b="0" i="0" u="none" strike="noStrike" dirty="0">
                <a:effectLst/>
              </a:rPr>
              <a:t>Resolution: Originally varied; resized to 224x224 pixels.</a:t>
            </a:r>
          </a:p>
          <a:p>
            <a:r>
              <a:rPr lang="en-US" b="1" i="0" u="none" strike="noStrike" dirty="0">
                <a:effectLst/>
              </a:rPr>
              <a:t>Dataset Composition:</a:t>
            </a:r>
            <a:endParaRPr lang="en-US" b="0" i="0" u="none" strike="noStrike" dirty="0">
              <a:effectLst/>
            </a:endParaRPr>
          </a:p>
          <a:p>
            <a:pPr marL="742950" lvl="1" indent="-285750" algn="l">
              <a:buFont typeface="Arial" panose="020B0604020202020204" pitchFamily="34" charset="0"/>
              <a:buChar char="•"/>
            </a:pPr>
            <a:r>
              <a:rPr lang="en-US" b="0" i="0" u="none" strike="noStrike" dirty="0">
                <a:effectLst/>
              </a:rPr>
              <a:t>Total Data Points: 7,200 images (72 images per object).</a:t>
            </a:r>
          </a:p>
          <a:p>
            <a:pPr marL="742950" lvl="1" indent="-285750" algn="l">
              <a:buFont typeface="Arial" panose="020B0604020202020204" pitchFamily="34" charset="0"/>
              <a:buChar char="•"/>
            </a:pPr>
            <a:r>
              <a:rPr lang="en-US" b="0" i="0" u="none" strike="noStrike" dirty="0">
                <a:effectLst/>
              </a:rPr>
              <a:t>Number of Classes: 100 (each class corresponds to an object).</a:t>
            </a:r>
          </a:p>
          <a:p>
            <a:pPr marL="742950" lvl="1" indent="-285750" algn="l">
              <a:buFont typeface="Arial" panose="020B0604020202020204" pitchFamily="34" charset="0"/>
              <a:buChar char="•"/>
            </a:pPr>
            <a:r>
              <a:rPr lang="en-US" b="0" i="0" u="none" strike="noStrike" dirty="0">
                <a:effectLst/>
              </a:rPr>
              <a:t>Type of Classes: Object labels by number.</a:t>
            </a:r>
          </a:p>
          <a:p>
            <a:pPr marL="742950" lvl="1" indent="-285750" algn="l">
              <a:buFont typeface="Arial" panose="020B0604020202020204" pitchFamily="34" charset="0"/>
              <a:buChar char="•"/>
            </a:pPr>
            <a:r>
              <a:rPr lang="en-US" b="0" i="0" u="none" strike="noStrike" dirty="0">
                <a:effectLst/>
              </a:rPr>
              <a:t>Points per Class: 72 images per object.</a:t>
            </a:r>
          </a:p>
          <a:p>
            <a:endParaRPr lang="en-US" dirty="0"/>
          </a:p>
        </p:txBody>
      </p:sp>
    </p:spTree>
    <p:extLst>
      <p:ext uri="{BB962C8B-B14F-4D97-AF65-F5344CB8AC3E}">
        <p14:creationId xmlns:p14="http://schemas.microsoft.com/office/powerpoint/2010/main" val="259487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909A-03B7-8F08-00E5-9F3EF10095E4}"/>
              </a:ext>
            </a:extLst>
          </p:cNvPr>
          <p:cNvSpPr>
            <a:spLocks noGrp="1"/>
          </p:cNvSpPr>
          <p:nvPr>
            <p:ph type="title"/>
          </p:nvPr>
        </p:nvSpPr>
        <p:spPr>
          <a:xfrm>
            <a:off x="740239" y="354065"/>
            <a:ext cx="9634011" cy="1325563"/>
          </a:xfrm>
        </p:spPr>
        <p:txBody>
          <a:bodyPr/>
          <a:lstStyle/>
          <a:p>
            <a:r>
              <a:rPr lang="en-US" dirty="0"/>
              <a:t>Data processing </a:t>
            </a:r>
          </a:p>
        </p:txBody>
      </p:sp>
      <p:sp>
        <p:nvSpPr>
          <p:cNvPr id="3" name="Content Placeholder 2">
            <a:extLst>
              <a:ext uri="{FF2B5EF4-FFF2-40B4-BE49-F238E27FC236}">
                <a16:creationId xmlns:a16="http://schemas.microsoft.com/office/drawing/2014/main" id="{B1F3F05F-5FF7-6DC9-C3BF-B722167CF234}"/>
              </a:ext>
            </a:extLst>
          </p:cNvPr>
          <p:cNvSpPr>
            <a:spLocks noGrp="1"/>
          </p:cNvSpPr>
          <p:nvPr>
            <p:ph idx="1"/>
          </p:nvPr>
        </p:nvSpPr>
        <p:spPr>
          <a:xfrm>
            <a:off x="662513" y="1906416"/>
            <a:ext cx="10703859" cy="5621434"/>
          </a:xfrm>
        </p:spPr>
        <p:txBody>
          <a:bodyPr/>
          <a:lstStyle/>
          <a:p>
            <a:pPr algn="l">
              <a:buFont typeface="Arial" panose="020B0604020202020204" pitchFamily="34" charset="0"/>
              <a:buChar char="•"/>
            </a:pPr>
            <a:r>
              <a:rPr lang="en-US" b="0" i="0" u="none" strike="noStrike" dirty="0">
                <a:solidFill>
                  <a:srgbClr val="0F0F0F"/>
                </a:solidFill>
                <a:effectLst/>
              </a:rPr>
              <a:t>Grouping: Organized images by object number for labeling.</a:t>
            </a:r>
          </a:p>
          <a:p>
            <a:pPr algn="l">
              <a:buFont typeface="Arial" panose="020B0604020202020204" pitchFamily="34" charset="0"/>
              <a:buChar char="•"/>
            </a:pPr>
            <a:r>
              <a:rPr lang="en-US" b="0" i="0" u="none" strike="noStrike" dirty="0">
                <a:solidFill>
                  <a:srgbClr val="0F0F0F"/>
                </a:solidFill>
                <a:effectLst/>
              </a:rPr>
              <a:t>Conversion to Grayscale: Simplified the data by removing color information, reducing computational complexity.</a:t>
            </a:r>
          </a:p>
          <a:p>
            <a:pPr algn="l">
              <a:buFont typeface="Arial" panose="020B0604020202020204" pitchFamily="34" charset="0"/>
              <a:buChar char="•"/>
            </a:pPr>
            <a:r>
              <a:rPr lang="en-US" b="0" i="0" u="none" strike="noStrike" dirty="0">
                <a:solidFill>
                  <a:srgbClr val="0F0F0F"/>
                </a:solidFill>
                <a:effectLst/>
              </a:rPr>
              <a:t>Resizing: Standardized image size to 224x224 for uniformity across the dataset, necessary for many machine learning models.</a:t>
            </a:r>
          </a:p>
          <a:p>
            <a:endParaRPr lang="en-US" dirty="0"/>
          </a:p>
        </p:txBody>
      </p:sp>
    </p:spTree>
    <p:extLst>
      <p:ext uri="{BB962C8B-B14F-4D97-AF65-F5344CB8AC3E}">
        <p14:creationId xmlns:p14="http://schemas.microsoft.com/office/powerpoint/2010/main" val="3892448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7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71">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28" name="Rectangle 12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841AC-01BD-B50C-B0D5-F761698FB795}"/>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a:t>Accuracy Score </a:t>
            </a:r>
          </a:p>
        </p:txBody>
      </p:sp>
      <p:pic>
        <p:nvPicPr>
          <p:cNvPr id="4" name="Content Placeholder 3" descr="A screenshot of a computer&#10;&#10;Description automatically generated">
            <a:extLst>
              <a:ext uri="{FF2B5EF4-FFF2-40B4-BE49-F238E27FC236}">
                <a16:creationId xmlns:a16="http://schemas.microsoft.com/office/drawing/2014/main" id="{8FBEF549-D078-019A-3429-B5EE6CD13D9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384" t="33380" r="18773" b="11169"/>
          <a:stretch/>
        </p:blipFill>
        <p:spPr bwMode="auto">
          <a:xfrm>
            <a:off x="2284815" y="2113935"/>
            <a:ext cx="7622369" cy="417256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53678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17121B47-384D-4AA6-BFEE-9EB117D2A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A5D10-34F1-AD39-695E-4693A0E602FB}"/>
              </a:ext>
            </a:extLst>
          </p:cNvPr>
          <p:cNvSpPr>
            <a:spLocks noGrp="1"/>
          </p:cNvSpPr>
          <p:nvPr>
            <p:ph type="title"/>
          </p:nvPr>
        </p:nvSpPr>
        <p:spPr>
          <a:xfrm>
            <a:off x="891560" y="765690"/>
            <a:ext cx="4773663" cy="3306031"/>
          </a:xfrm>
        </p:spPr>
        <p:txBody>
          <a:bodyPr vert="horz" lIns="91440" tIns="45720" rIns="91440" bIns="45720" rtlCol="0" anchor="b">
            <a:normAutofit/>
          </a:bodyPr>
          <a:lstStyle/>
          <a:p>
            <a:pPr algn="ctr"/>
            <a:r>
              <a:rPr lang="en-US" sz="5400" dirty="0"/>
              <a:t>T-test performance </a:t>
            </a:r>
          </a:p>
        </p:txBody>
      </p:sp>
      <p:grpSp>
        <p:nvGrpSpPr>
          <p:cNvPr id="70" name="Group 69">
            <a:extLst>
              <a:ext uri="{FF2B5EF4-FFF2-40B4-BE49-F238E27FC236}">
                <a16:creationId xmlns:a16="http://schemas.microsoft.com/office/drawing/2014/main" id="{2CB9C70C-9B50-4D83-B8B9-1A0FFA2CB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2693" y="20697"/>
            <a:ext cx="1862695" cy="6816606"/>
            <a:chOff x="9952693" y="20697"/>
            <a:chExt cx="1862695" cy="6816606"/>
          </a:xfrm>
        </p:grpSpPr>
        <p:grpSp>
          <p:nvGrpSpPr>
            <p:cNvPr id="71" name="Group 70">
              <a:extLst>
                <a:ext uri="{FF2B5EF4-FFF2-40B4-BE49-F238E27FC236}">
                  <a16:creationId xmlns:a16="http://schemas.microsoft.com/office/drawing/2014/main" id="{6E1E57A5-A4F5-41D5-9E12-FA91444573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674062" y="20697"/>
              <a:ext cx="1141326" cy="6816606"/>
              <a:chOff x="5889776" y="13394"/>
              <a:chExt cx="1141326" cy="6816606"/>
            </a:xfrm>
          </p:grpSpPr>
          <p:sp>
            <p:nvSpPr>
              <p:cNvPr id="159" name="Freeform 8">
                <a:extLst>
                  <a:ext uri="{FF2B5EF4-FFF2-40B4-BE49-F238E27FC236}">
                    <a16:creationId xmlns:a16="http://schemas.microsoft.com/office/drawing/2014/main" id="{ADBCFAC3-B2EB-4241-B9C9-AC317FCE7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0">
                <a:extLst>
                  <a:ext uri="{FF2B5EF4-FFF2-40B4-BE49-F238E27FC236}">
                    <a16:creationId xmlns:a16="http://schemas.microsoft.com/office/drawing/2014/main" id="{86F38B84-C3BC-48A8-9EEF-3077223C4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5">
                <a:extLst>
                  <a:ext uri="{FF2B5EF4-FFF2-40B4-BE49-F238E27FC236}">
                    <a16:creationId xmlns:a16="http://schemas.microsoft.com/office/drawing/2014/main" id="{E288352D-6F27-4727-9241-658737B62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8">
                <a:extLst>
                  <a:ext uri="{FF2B5EF4-FFF2-40B4-BE49-F238E27FC236}">
                    <a16:creationId xmlns:a16="http://schemas.microsoft.com/office/drawing/2014/main" id="{6AC265CB-8E11-45EF-8A58-9FCB96E0D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9">
                <a:extLst>
                  <a:ext uri="{FF2B5EF4-FFF2-40B4-BE49-F238E27FC236}">
                    <a16:creationId xmlns:a16="http://schemas.microsoft.com/office/drawing/2014/main" id="{DABD6D60-E6DC-4EFB-B755-7954BBAB8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0">
                <a:extLst>
                  <a:ext uri="{FF2B5EF4-FFF2-40B4-BE49-F238E27FC236}">
                    <a16:creationId xmlns:a16="http://schemas.microsoft.com/office/drawing/2014/main" id="{CF6F209B-B481-49BF-87A6-6201C22D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22">
                <a:extLst>
                  <a:ext uri="{FF2B5EF4-FFF2-40B4-BE49-F238E27FC236}">
                    <a16:creationId xmlns:a16="http://schemas.microsoft.com/office/drawing/2014/main" id="{F1FA7743-5F0C-45CC-8886-334021498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23">
                <a:extLst>
                  <a:ext uri="{FF2B5EF4-FFF2-40B4-BE49-F238E27FC236}">
                    <a16:creationId xmlns:a16="http://schemas.microsoft.com/office/drawing/2014/main" id="{916D9D0F-5354-4875-9938-6387BFAEA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26">
                <a:extLst>
                  <a:ext uri="{FF2B5EF4-FFF2-40B4-BE49-F238E27FC236}">
                    <a16:creationId xmlns:a16="http://schemas.microsoft.com/office/drawing/2014/main" id="{0E294183-C628-4365-B907-E607D3DB12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27">
                <a:extLst>
                  <a:ext uri="{FF2B5EF4-FFF2-40B4-BE49-F238E27FC236}">
                    <a16:creationId xmlns:a16="http://schemas.microsoft.com/office/drawing/2014/main" id="{86EA8FAD-5BF8-4312-84E8-774BCEBB4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28">
                <a:extLst>
                  <a:ext uri="{FF2B5EF4-FFF2-40B4-BE49-F238E27FC236}">
                    <a16:creationId xmlns:a16="http://schemas.microsoft.com/office/drawing/2014/main" id="{3464AF92-0BBD-433C-B88A-B18E00B14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30">
                <a:extLst>
                  <a:ext uri="{FF2B5EF4-FFF2-40B4-BE49-F238E27FC236}">
                    <a16:creationId xmlns:a16="http://schemas.microsoft.com/office/drawing/2014/main" id="{F4CE669E-8A98-4951-BC23-D1A03B018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43">
                <a:extLst>
                  <a:ext uri="{FF2B5EF4-FFF2-40B4-BE49-F238E27FC236}">
                    <a16:creationId xmlns:a16="http://schemas.microsoft.com/office/drawing/2014/main" id="{5BB7130C-3DF5-4615-BD83-A75F70091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51">
                <a:extLst>
                  <a:ext uri="{FF2B5EF4-FFF2-40B4-BE49-F238E27FC236}">
                    <a16:creationId xmlns:a16="http://schemas.microsoft.com/office/drawing/2014/main" id="{EACB7AF9-EA00-4414-8437-3FDDB2E0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52">
                <a:extLst>
                  <a:ext uri="{FF2B5EF4-FFF2-40B4-BE49-F238E27FC236}">
                    <a16:creationId xmlns:a16="http://schemas.microsoft.com/office/drawing/2014/main" id="{FC2519C3-3C5A-43C9-9ECF-D097278C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53">
                <a:extLst>
                  <a:ext uri="{FF2B5EF4-FFF2-40B4-BE49-F238E27FC236}">
                    <a16:creationId xmlns:a16="http://schemas.microsoft.com/office/drawing/2014/main" id="{62D72422-4E61-4321-BD7E-B56CC4B1A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54">
                <a:extLst>
                  <a:ext uri="{FF2B5EF4-FFF2-40B4-BE49-F238E27FC236}">
                    <a16:creationId xmlns:a16="http://schemas.microsoft.com/office/drawing/2014/main" id="{05F207C0-A03D-4E9A-803E-D82A7BA7E5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55">
                <a:extLst>
                  <a:ext uri="{FF2B5EF4-FFF2-40B4-BE49-F238E27FC236}">
                    <a16:creationId xmlns:a16="http://schemas.microsoft.com/office/drawing/2014/main" id="{255DAFDD-E023-4FF2-A2A7-6F405C8FCB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56">
                <a:extLst>
                  <a:ext uri="{FF2B5EF4-FFF2-40B4-BE49-F238E27FC236}">
                    <a16:creationId xmlns:a16="http://schemas.microsoft.com/office/drawing/2014/main" id="{75169B61-B4D2-4C2A-BF18-EB0AC8DE6A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57">
                <a:extLst>
                  <a:ext uri="{FF2B5EF4-FFF2-40B4-BE49-F238E27FC236}">
                    <a16:creationId xmlns:a16="http://schemas.microsoft.com/office/drawing/2014/main" id="{32FBF9CB-F983-4A89-A0D9-37056BB65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59">
                <a:extLst>
                  <a:ext uri="{FF2B5EF4-FFF2-40B4-BE49-F238E27FC236}">
                    <a16:creationId xmlns:a16="http://schemas.microsoft.com/office/drawing/2014/main" id="{F0884E69-5FA6-4C8C-A64C-DBB313AC2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60">
                <a:extLst>
                  <a:ext uri="{FF2B5EF4-FFF2-40B4-BE49-F238E27FC236}">
                    <a16:creationId xmlns:a16="http://schemas.microsoft.com/office/drawing/2014/main" id="{ED1FD4E2-312B-48A6-9F17-2D0BD4CFB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61">
                <a:extLst>
                  <a:ext uri="{FF2B5EF4-FFF2-40B4-BE49-F238E27FC236}">
                    <a16:creationId xmlns:a16="http://schemas.microsoft.com/office/drawing/2014/main" id="{EA111918-CFCC-4C23-ADF2-ABCC68A7C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78">
                <a:extLst>
                  <a:ext uri="{FF2B5EF4-FFF2-40B4-BE49-F238E27FC236}">
                    <a16:creationId xmlns:a16="http://schemas.microsoft.com/office/drawing/2014/main" id="{7E5CA7B2-3753-4B7D-A722-D95342BB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79">
                <a:extLst>
                  <a:ext uri="{FF2B5EF4-FFF2-40B4-BE49-F238E27FC236}">
                    <a16:creationId xmlns:a16="http://schemas.microsoft.com/office/drawing/2014/main" id="{CC9214A9-8EEB-41B0-83FB-80BEBD965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80">
                <a:extLst>
                  <a:ext uri="{FF2B5EF4-FFF2-40B4-BE49-F238E27FC236}">
                    <a16:creationId xmlns:a16="http://schemas.microsoft.com/office/drawing/2014/main" id="{33157A90-4AF1-4A40-8125-803407C02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81">
                <a:extLst>
                  <a:ext uri="{FF2B5EF4-FFF2-40B4-BE49-F238E27FC236}">
                    <a16:creationId xmlns:a16="http://schemas.microsoft.com/office/drawing/2014/main" id="{32D1FB24-5EA3-488F-913F-B3C1BB036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2">
                <a:extLst>
                  <a:ext uri="{FF2B5EF4-FFF2-40B4-BE49-F238E27FC236}">
                    <a16:creationId xmlns:a16="http://schemas.microsoft.com/office/drawing/2014/main" id="{58FC3262-B888-4936-87A0-9A494483A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83">
                <a:extLst>
                  <a:ext uri="{FF2B5EF4-FFF2-40B4-BE49-F238E27FC236}">
                    <a16:creationId xmlns:a16="http://schemas.microsoft.com/office/drawing/2014/main" id="{127CA728-BAE0-47A3-B0CA-5EB4FD148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84">
                <a:extLst>
                  <a:ext uri="{FF2B5EF4-FFF2-40B4-BE49-F238E27FC236}">
                    <a16:creationId xmlns:a16="http://schemas.microsoft.com/office/drawing/2014/main" id="{0130CB83-550A-45A8-A9AB-0A9E13429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6">
                <a:extLst>
                  <a:ext uri="{FF2B5EF4-FFF2-40B4-BE49-F238E27FC236}">
                    <a16:creationId xmlns:a16="http://schemas.microsoft.com/office/drawing/2014/main" id="{CAEE495A-5C27-457A-BD41-20611D5D0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89">
                <a:extLst>
                  <a:ext uri="{FF2B5EF4-FFF2-40B4-BE49-F238E27FC236}">
                    <a16:creationId xmlns:a16="http://schemas.microsoft.com/office/drawing/2014/main" id="{BB1F32F7-014F-45A8-844E-56C76D98A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90">
                <a:extLst>
                  <a:ext uri="{FF2B5EF4-FFF2-40B4-BE49-F238E27FC236}">
                    <a16:creationId xmlns:a16="http://schemas.microsoft.com/office/drawing/2014/main" id="{0CF27E5B-05B7-44DF-94AE-4365D50B8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05">
                <a:extLst>
                  <a:ext uri="{FF2B5EF4-FFF2-40B4-BE49-F238E27FC236}">
                    <a16:creationId xmlns:a16="http://schemas.microsoft.com/office/drawing/2014/main" id="{BEEE0FD8-81BE-4670-A0B1-FD1C19191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06">
                <a:extLst>
                  <a:ext uri="{FF2B5EF4-FFF2-40B4-BE49-F238E27FC236}">
                    <a16:creationId xmlns:a16="http://schemas.microsoft.com/office/drawing/2014/main" id="{9F9A6256-1F3C-46D5-8441-488BB1E8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07">
                <a:extLst>
                  <a:ext uri="{FF2B5EF4-FFF2-40B4-BE49-F238E27FC236}">
                    <a16:creationId xmlns:a16="http://schemas.microsoft.com/office/drawing/2014/main" id="{BD9DB765-92D3-4BCB-918F-60D8DCDD7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08">
                <a:extLst>
                  <a:ext uri="{FF2B5EF4-FFF2-40B4-BE49-F238E27FC236}">
                    <a16:creationId xmlns:a16="http://schemas.microsoft.com/office/drawing/2014/main" id="{8AFA6628-0664-424D-905E-6FAE9FCFA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9">
                <a:extLst>
                  <a:ext uri="{FF2B5EF4-FFF2-40B4-BE49-F238E27FC236}">
                    <a16:creationId xmlns:a16="http://schemas.microsoft.com/office/drawing/2014/main" id="{433F27B3-462C-45E8-A759-DE553E29A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10">
                <a:extLst>
                  <a:ext uri="{FF2B5EF4-FFF2-40B4-BE49-F238E27FC236}">
                    <a16:creationId xmlns:a16="http://schemas.microsoft.com/office/drawing/2014/main" id="{7EC57FD0-F081-4D0F-B32F-E1963A8D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11">
                <a:extLst>
                  <a:ext uri="{FF2B5EF4-FFF2-40B4-BE49-F238E27FC236}">
                    <a16:creationId xmlns:a16="http://schemas.microsoft.com/office/drawing/2014/main" id="{B268BB25-E444-4C92-83A1-E4D6F070D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12">
                <a:extLst>
                  <a:ext uri="{FF2B5EF4-FFF2-40B4-BE49-F238E27FC236}">
                    <a16:creationId xmlns:a16="http://schemas.microsoft.com/office/drawing/2014/main" id="{9468C251-DE21-4B48-9BE9-25473D0F5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5">
                <a:extLst>
                  <a:ext uri="{FF2B5EF4-FFF2-40B4-BE49-F238E27FC236}">
                    <a16:creationId xmlns:a16="http://schemas.microsoft.com/office/drawing/2014/main" id="{69374DCE-92DD-446F-9C06-4FD9C171A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258E2296-D453-46D9-818C-D207E4968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7">
                <a:extLst>
                  <a:ext uri="{FF2B5EF4-FFF2-40B4-BE49-F238E27FC236}">
                    <a16:creationId xmlns:a16="http://schemas.microsoft.com/office/drawing/2014/main" id="{48207F15-77EC-4A91-A365-6895A9C6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8">
                <a:extLst>
                  <a:ext uri="{FF2B5EF4-FFF2-40B4-BE49-F238E27FC236}">
                    <a16:creationId xmlns:a16="http://schemas.microsoft.com/office/drawing/2014/main" id="{A96D38DB-9495-4DBE-BDB7-EB1595D38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9">
                <a:extLst>
                  <a:ext uri="{FF2B5EF4-FFF2-40B4-BE49-F238E27FC236}">
                    <a16:creationId xmlns:a16="http://schemas.microsoft.com/office/drawing/2014/main" id="{29B258E2-CEDB-45A9-B556-32AC71C4F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1">
                <a:extLst>
                  <a:ext uri="{FF2B5EF4-FFF2-40B4-BE49-F238E27FC236}">
                    <a16:creationId xmlns:a16="http://schemas.microsoft.com/office/drawing/2014/main" id="{2D586C45-5DFF-41ED-AEB9-8F3858E4E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2">
                <a:extLst>
                  <a:ext uri="{FF2B5EF4-FFF2-40B4-BE49-F238E27FC236}">
                    <a16:creationId xmlns:a16="http://schemas.microsoft.com/office/drawing/2014/main" id="{C9B4633B-7A14-4DFF-9B10-E15DE426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3">
                <a:extLst>
                  <a:ext uri="{FF2B5EF4-FFF2-40B4-BE49-F238E27FC236}">
                    <a16:creationId xmlns:a16="http://schemas.microsoft.com/office/drawing/2014/main" id="{587B182B-8E16-43A1-A782-893619FC2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4">
                <a:extLst>
                  <a:ext uri="{FF2B5EF4-FFF2-40B4-BE49-F238E27FC236}">
                    <a16:creationId xmlns:a16="http://schemas.microsoft.com/office/drawing/2014/main" id="{34A0BA23-5B00-44AE-AB93-135184C1A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1A1CF6B8-FC28-43CA-8304-83BA2847C1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7">
                <a:extLst>
                  <a:ext uri="{FF2B5EF4-FFF2-40B4-BE49-F238E27FC236}">
                    <a16:creationId xmlns:a16="http://schemas.microsoft.com/office/drawing/2014/main" id="{C79EB67D-4664-48CC-8DFA-137F56370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21">
                <a:extLst>
                  <a:ext uri="{FF2B5EF4-FFF2-40B4-BE49-F238E27FC236}">
                    <a16:creationId xmlns:a16="http://schemas.microsoft.com/office/drawing/2014/main" id="{23820013-B618-4C4F-B57E-58DAA2828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25">
                <a:extLst>
                  <a:ext uri="{FF2B5EF4-FFF2-40B4-BE49-F238E27FC236}">
                    <a16:creationId xmlns:a16="http://schemas.microsoft.com/office/drawing/2014/main" id="{E350A463-C2A4-4D68-9E71-B512B0D19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9">
                <a:extLst>
                  <a:ext uri="{FF2B5EF4-FFF2-40B4-BE49-F238E27FC236}">
                    <a16:creationId xmlns:a16="http://schemas.microsoft.com/office/drawing/2014/main" id="{BC57309A-FF5D-478A-88A0-A4BE3C684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31">
                <a:extLst>
                  <a:ext uri="{FF2B5EF4-FFF2-40B4-BE49-F238E27FC236}">
                    <a16:creationId xmlns:a16="http://schemas.microsoft.com/office/drawing/2014/main" id="{9F22C4B5-8A6E-47CB-B4D6-98B0D4BB1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32">
                <a:extLst>
                  <a:ext uri="{FF2B5EF4-FFF2-40B4-BE49-F238E27FC236}">
                    <a16:creationId xmlns:a16="http://schemas.microsoft.com/office/drawing/2014/main" id="{7E92F052-D723-495D-868C-296410F5F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33">
                <a:extLst>
                  <a:ext uri="{FF2B5EF4-FFF2-40B4-BE49-F238E27FC236}">
                    <a16:creationId xmlns:a16="http://schemas.microsoft.com/office/drawing/2014/main" id="{5C008CF1-8C78-4239-B052-0B5041EDC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34">
                <a:extLst>
                  <a:ext uri="{FF2B5EF4-FFF2-40B4-BE49-F238E27FC236}">
                    <a16:creationId xmlns:a16="http://schemas.microsoft.com/office/drawing/2014/main" id="{539E6F42-09A7-4472-942C-C54A5D7C6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35">
                <a:extLst>
                  <a:ext uri="{FF2B5EF4-FFF2-40B4-BE49-F238E27FC236}">
                    <a16:creationId xmlns:a16="http://schemas.microsoft.com/office/drawing/2014/main" id="{6C96C72D-9D17-4980-A553-E06615561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36">
                <a:extLst>
                  <a:ext uri="{FF2B5EF4-FFF2-40B4-BE49-F238E27FC236}">
                    <a16:creationId xmlns:a16="http://schemas.microsoft.com/office/drawing/2014/main" id="{45D9847C-95CC-437A-95AF-49C182571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37">
                <a:extLst>
                  <a:ext uri="{FF2B5EF4-FFF2-40B4-BE49-F238E27FC236}">
                    <a16:creationId xmlns:a16="http://schemas.microsoft.com/office/drawing/2014/main" id="{B9D8076A-CA26-41D6-AB76-ED1B86A8D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38">
                <a:extLst>
                  <a:ext uri="{FF2B5EF4-FFF2-40B4-BE49-F238E27FC236}">
                    <a16:creationId xmlns:a16="http://schemas.microsoft.com/office/drawing/2014/main" id="{ACBF348E-212A-4EE2-A9C8-C65E1678C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9">
                <a:extLst>
                  <a:ext uri="{FF2B5EF4-FFF2-40B4-BE49-F238E27FC236}">
                    <a16:creationId xmlns:a16="http://schemas.microsoft.com/office/drawing/2014/main" id="{ADB6AE21-92E4-42D6-BC49-E087976C8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40">
                <a:extLst>
                  <a:ext uri="{FF2B5EF4-FFF2-40B4-BE49-F238E27FC236}">
                    <a16:creationId xmlns:a16="http://schemas.microsoft.com/office/drawing/2014/main" id="{2A48A234-019E-40CA-95FC-390D168D7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41">
                <a:extLst>
                  <a:ext uri="{FF2B5EF4-FFF2-40B4-BE49-F238E27FC236}">
                    <a16:creationId xmlns:a16="http://schemas.microsoft.com/office/drawing/2014/main" id="{0F5FEA51-6853-4BF4-8461-79FD3DDA7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42">
                <a:extLst>
                  <a:ext uri="{FF2B5EF4-FFF2-40B4-BE49-F238E27FC236}">
                    <a16:creationId xmlns:a16="http://schemas.microsoft.com/office/drawing/2014/main" id="{CE655D11-293F-4305-BCA0-196F3D049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44">
                <a:extLst>
                  <a:ext uri="{FF2B5EF4-FFF2-40B4-BE49-F238E27FC236}">
                    <a16:creationId xmlns:a16="http://schemas.microsoft.com/office/drawing/2014/main" id="{416E183A-0D9C-4821-BD62-9CA648E9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45">
                <a:extLst>
                  <a:ext uri="{FF2B5EF4-FFF2-40B4-BE49-F238E27FC236}">
                    <a16:creationId xmlns:a16="http://schemas.microsoft.com/office/drawing/2014/main" id="{1FA51AD8-7B74-41CF-9A6D-33643002F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46">
                <a:extLst>
                  <a:ext uri="{FF2B5EF4-FFF2-40B4-BE49-F238E27FC236}">
                    <a16:creationId xmlns:a16="http://schemas.microsoft.com/office/drawing/2014/main" id="{C297914E-981E-4D31-9A89-6A68EA2B4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7">
                <a:extLst>
                  <a:ext uri="{FF2B5EF4-FFF2-40B4-BE49-F238E27FC236}">
                    <a16:creationId xmlns:a16="http://schemas.microsoft.com/office/drawing/2014/main" id="{C8FE7D07-2ACA-4830-BB98-FE568A1A4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48">
                <a:extLst>
                  <a:ext uri="{FF2B5EF4-FFF2-40B4-BE49-F238E27FC236}">
                    <a16:creationId xmlns:a16="http://schemas.microsoft.com/office/drawing/2014/main" id="{D8C678D8-D159-48FE-BD0C-2C4A937AC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49">
                <a:extLst>
                  <a:ext uri="{FF2B5EF4-FFF2-40B4-BE49-F238E27FC236}">
                    <a16:creationId xmlns:a16="http://schemas.microsoft.com/office/drawing/2014/main" id="{29574B54-7600-4D46-BCE4-333BD9C7F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62">
                <a:extLst>
                  <a:ext uri="{FF2B5EF4-FFF2-40B4-BE49-F238E27FC236}">
                    <a16:creationId xmlns:a16="http://schemas.microsoft.com/office/drawing/2014/main" id="{71DFCCAC-BC4E-438E-847C-23F9ED6D8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3">
                <a:extLst>
                  <a:ext uri="{FF2B5EF4-FFF2-40B4-BE49-F238E27FC236}">
                    <a16:creationId xmlns:a16="http://schemas.microsoft.com/office/drawing/2014/main" id="{04BC880B-F0A1-4F59-9595-F9757CEA3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64">
                <a:extLst>
                  <a:ext uri="{FF2B5EF4-FFF2-40B4-BE49-F238E27FC236}">
                    <a16:creationId xmlns:a16="http://schemas.microsoft.com/office/drawing/2014/main" id="{BDA2CAA7-50D4-45D1-9987-B04B1B2C9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65">
                <a:extLst>
                  <a:ext uri="{FF2B5EF4-FFF2-40B4-BE49-F238E27FC236}">
                    <a16:creationId xmlns:a16="http://schemas.microsoft.com/office/drawing/2014/main" id="{0205D403-CB96-4598-840E-C69BE0F85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66">
                <a:extLst>
                  <a:ext uri="{FF2B5EF4-FFF2-40B4-BE49-F238E27FC236}">
                    <a16:creationId xmlns:a16="http://schemas.microsoft.com/office/drawing/2014/main" id="{C87A8393-9E4F-46F4-8329-B4BA56FA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67">
                <a:extLst>
                  <a:ext uri="{FF2B5EF4-FFF2-40B4-BE49-F238E27FC236}">
                    <a16:creationId xmlns:a16="http://schemas.microsoft.com/office/drawing/2014/main" id="{88BE4EC1-3B86-40F5-93A2-50EB4D16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68">
                <a:extLst>
                  <a:ext uri="{FF2B5EF4-FFF2-40B4-BE49-F238E27FC236}">
                    <a16:creationId xmlns:a16="http://schemas.microsoft.com/office/drawing/2014/main" id="{DAB31707-2BF8-45D1-A32F-9F5C0E30A4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69">
                <a:extLst>
                  <a:ext uri="{FF2B5EF4-FFF2-40B4-BE49-F238E27FC236}">
                    <a16:creationId xmlns:a16="http://schemas.microsoft.com/office/drawing/2014/main" id="{9C8FA174-E0E4-49F2-A960-0BE48D301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70">
                <a:extLst>
                  <a:ext uri="{FF2B5EF4-FFF2-40B4-BE49-F238E27FC236}">
                    <a16:creationId xmlns:a16="http://schemas.microsoft.com/office/drawing/2014/main" id="{9C475233-7BEF-47BB-8A48-185AF3BE7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71">
                <a:extLst>
                  <a:ext uri="{FF2B5EF4-FFF2-40B4-BE49-F238E27FC236}">
                    <a16:creationId xmlns:a16="http://schemas.microsoft.com/office/drawing/2014/main" id="{015728E8-62B6-4217-B383-43AA084AA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72">
                <a:extLst>
                  <a:ext uri="{FF2B5EF4-FFF2-40B4-BE49-F238E27FC236}">
                    <a16:creationId xmlns:a16="http://schemas.microsoft.com/office/drawing/2014/main" id="{77D689AF-C161-494D-A4B8-B746B0A7D0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73">
                <a:extLst>
                  <a:ext uri="{FF2B5EF4-FFF2-40B4-BE49-F238E27FC236}">
                    <a16:creationId xmlns:a16="http://schemas.microsoft.com/office/drawing/2014/main" id="{9BD9C1D5-8CC9-4FD9-8775-C51FE208D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74">
                <a:extLst>
                  <a:ext uri="{FF2B5EF4-FFF2-40B4-BE49-F238E27FC236}">
                    <a16:creationId xmlns:a16="http://schemas.microsoft.com/office/drawing/2014/main" id="{BE04C179-888B-4E0C-AB31-0DAEEDF7F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5">
                <a:extLst>
                  <a:ext uri="{FF2B5EF4-FFF2-40B4-BE49-F238E27FC236}">
                    <a16:creationId xmlns:a16="http://schemas.microsoft.com/office/drawing/2014/main" id="{6B7C84F5-868D-4805-9F83-C8A345D3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77">
                <a:extLst>
                  <a:ext uri="{FF2B5EF4-FFF2-40B4-BE49-F238E27FC236}">
                    <a16:creationId xmlns:a16="http://schemas.microsoft.com/office/drawing/2014/main" id="{B86694F4-707C-4741-BA22-5E0CDF61F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5">
                <a:extLst>
                  <a:ext uri="{FF2B5EF4-FFF2-40B4-BE49-F238E27FC236}">
                    <a16:creationId xmlns:a16="http://schemas.microsoft.com/office/drawing/2014/main" id="{268A4DA4-E5A8-4031-8FB8-C1359830DC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7">
                <a:extLst>
                  <a:ext uri="{FF2B5EF4-FFF2-40B4-BE49-F238E27FC236}">
                    <a16:creationId xmlns:a16="http://schemas.microsoft.com/office/drawing/2014/main" id="{2CB62FF0-AEEA-45FC-9BD0-2D100F39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8">
                <a:extLst>
                  <a:ext uri="{FF2B5EF4-FFF2-40B4-BE49-F238E27FC236}">
                    <a16:creationId xmlns:a16="http://schemas.microsoft.com/office/drawing/2014/main" id="{753DCB44-0E85-4770-A989-F1B86F20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1">
                <a:extLst>
                  <a:ext uri="{FF2B5EF4-FFF2-40B4-BE49-F238E27FC236}">
                    <a16:creationId xmlns:a16="http://schemas.microsoft.com/office/drawing/2014/main" id="{5DA00070-D353-48A9-AFBD-9305424EB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92">
                <a:extLst>
                  <a:ext uri="{FF2B5EF4-FFF2-40B4-BE49-F238E27FC236}">
                    <a16:creationId xmlns:a16="http://schemas.microsoft.com/office/drawing/2014/main" id="{FEF02EE7-A1CD-4F49-9BBC-4F845786B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3">
                <a:extLst>
                  <a:ext uri="{FF2B5EF4-FFF2-40B4-BE49-F238E27FC236}">
                    <a16:creationId xmlns:a16="http://schemas.microsoft.com/office/drawing/2014/main" id="{D94FF856-CBC2-4F9B-8C88-0A61402F9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94">
                <a:extLst>
                  <a:ext uri="{FF2B5EF4-FFF2-40B4-BE49-F238E27FC236}">
                    <a16:creationId xmlns:a16="http://schemas.microsoft.com/office/drawing/2014/main" id="{AB7BC1C0-67DD-44B3-AEF8-3046B55C1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95">
                <a:extLst>
                  <a:ext uri="{FF2B5EF4-FFF2-40B4-BE49-F238E27FC236}">
                    <a16:creationId xmlns:a16="http://schemas.microsoft.com/office/drawing/2014/main" id="{79D1FD88-FD27-4B5E-9EC2-911808A05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96">
                <a:extLst>
                  <a:ext uri="{FF2B5EF4-FFF2-40B4-BE49-F238E27FC236}">
                    <a16:creationId xmlns:a16="http://schemas.microsoft.com/office/drawing/2014/main" id="{C7DE49B6-A789-40DB-B057-37DCE5E41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97">
                <a:extLst>
                  <a:ext uri="{FF2B5EF4-FFF2-40B4-BE49-F238E27FC236}">
                    <a16:creationId xmlns:a16="http://schemas.microsoft.com/office/drawing/2014/main" id="{5873829D-5204-48B1-8271-B803682D83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98">
                <a:extLst>
                  <a:ext uri="{FF2B5EF4-FFF2-40B4-BE49-F238E27FC236}">
                    <a16:creationId xmlns:a16="http://schemas.microsoft.com/office/drawing/2014/main" id="{26F30F65-64C8-44FB-B6BD-0BBAFA3B7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99">
                <a:extLst>
                  <a:ext uri="{FF2B5EF4-FFF2-40B4-BE49-F238E27FC236}">
                    <a16:creationId xmlns:a16="http://schemas.microsoft.com/office/drawing/2014/main" id="{193BEA64-7498-46F1-85CC-A5C96EC98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00">
                <a:extLst>
                  <a:ext uri="{FF2B5EF4-FFF2-40B4-BE49-F238E27FC236}">
                    <a16:creationId xmlns:a16="http://schemas.microsoft.com/office/drawing/2014/main" id="{B0C67838-49E2-4B6A-AC69-3A6B791DA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1">
                <a:extLst>
                  <a:ext uri="{FF2B5EF4-FFF2-40B4-BE49-F238E27FC236}">
                    <a16:creationId xmlns:a16="http://schemas.microsoft.com/office/drawing/2014/main" id="{49A20809-A2DD-4085-B78C-B4BA41E979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02">
                <a:extLst>
                  <a:ext uri="{FF2B5EF4-FFF2-40B4-BE49-F238E27FC236}">
                    <a16:creationId xmlns:a16="http://schemas.microsoft.com/office/drawing/2014/main" id="{B775045C-37C7-4493-8D9C-9F99C55F0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03">
                <a:extLst>
                  <a:ext uri="{FF2B5EF4-FFF2-40B4-BE49-F238E27FC236}">
                    <a16:creationId xmlns:a16="http://schemas.microsoft.com/office/drawing/2014/main" id="{A3BE9A7E-1BA8-46F8-B318-E2ECCBFDC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4">
                <a:extLst>
                  <a:ext uri="{FF2B5EF4-FFF2-40B4-BE49-F238E27FC236}">
                    <a16:creationId xmlns:a16="http://schemas.microsoft.com/office/drawing/2014/main" id="{5F1ADC58-BB04-4DC8-AABD-162D83F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3">
                <a:extLst>
                  <a:ext uri="{FF2B5EF4-FFF2-40B4-BE49-F238E27FC236}">
                    <a16:creationId xmlns:a16="http://schemas.microsoft.com/office/drawing/2014/main" id="{F994FC45-8DC0-49B0-A05A-B2B1878F3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4">
                <a:extLst>
                  <a:ext uri="{FF2B5EF4-FFF2-40B4-BE49-F238E27FC236}">
                    <a16:creationId xmlns:a16="http://schemas.microsoft.com/office/drawing/2014/main" id="{B0DFE4B7-ABE2-4D83-A5BC-2100890C3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15">
                <a:extLst>
                  <a:ext uri="{FF2B5EF4-FFF2-40B4-BE49-F238E27FC236}">
                    <a16:creationId xmlns:a16="http://schemas.microsoft.com/office/drawing/2014/main" id="{3875A6F5-143B-4099-A2BA-B42D029810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17">
                <a:extLst>
                  <a:ext uri="{FF2B5EF4-FFF2-40B4-BE49-F238E27FC236}">
                    <a16:creationId xmlns:a16="http://schemas.microsoft.com/office/drawing/2014/main" id="{D55AA3FB-BBFD-48A5-A816-17F15A8BA1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8">
                <a:extLst>
                  <a:ext uri="{FF2B5EF4-FFF2-40B4-BE49-F238E27FC236}">
                    <a16:creationId xmlns:a16="http://schemas.microsoft.com/office/drawing/2014/main" id="{6069A188-5649-4675-BA50-263D0623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9">
                <a:extLst>
                  <a:ext uri="{FF2B5EF4-FFF2-40B4-BE49-F238E27FC236}">
                    <a16:creationId xmlns:a16="http://schemas.microsoft.com/office/drawing/2014/main" id="{FC01152A-5489-44EF-B864-EC4DD7B31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D3CAA289-9C0C-490A-9768-49BBD637B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
                <a:extLst>
                  <a:ext uri="{FF2B5EF4-FFF2-40B4-BE49-F238E27FC236}">
                    <a16:creationId xmlns:a16="http://schemas.microsoft.com/office/drawing/2014/main" id="{0ACB33D8-7879-498C-8BC7-4C4F6ECED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6">
                <a:extLst>
                  <a:ext uri="{FF2B5EF4-FFF2-40B4-BE49-F238E27FC236}">
                    <a16:creationId xmlns:a16="http://schemas.microsoft.com/office/drawing/2014/main" id="{A6BB204E-D937-4C4D-BCB6-DF9F7A406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2" name="Freeform 8">
              <a:extLst>
                <a:ext uri="{FF2B5EF4-FFF2-40B4-BE49-F238E27FC236}">
                  <a16:creationId xmlns:a16="http://schemas.microsoft.com/office/drawing/2014/main" id="{EF447936-9AA6-4873-BD6B-3A7DBBCF4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3502" y="7475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43">
              <a:extLst>
                <a:ext uri="{FF2B5EF4-FFF2-40B4-BE49-F238E27FC236}">
                  <a16:creationId xmlns:a16="http://schemas.microsoft.com/office/drawing/2014/main" id="{CC3E0D11-92C6-4141-B7C5-5B8BA0E40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875" y="6000711"/>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CA82DB1A-E0D4-4D6D-A64A-868014C79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382" y="577584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79E9E5C1-D60A-4EA8-9C04-15595A7BB4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8609" y="64345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BAD910CD-D57C-45DA-8A9B-5E3CD57EA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890" y="554850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5402826A-583C-4667-AEF8-DAA4269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8217" y="621571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4E02EBB7-1EC6-4320-B9C9-64E237CB9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6485" y="534869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C62D78D2-A229-4811-9BFA-43C28BC02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447" y="451539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50D562C1-4FFF-4863-9D92-339D7D867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588" y="511446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9">
              <a:extLst>
                <a:ext uri="{FF2B5EF4-FFF2-40B4-BE49-F238E27FC236}">
                  <a16:creationId xmlns:a16="http://schemas.microsoft.com/office/drawing/2014/main" id="{49EA74AB-1F40-426C-9606-B571634E0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7517" y="665874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0">
              <a:extLst>
                <a:ext uri="{FF2B5EF4-FFF2-40B4-BE49-F238E27FC236}">
                  <a16:creationId xmlns:a16="http://schemas.microsoft.com/office/drawing/2014/main" id="{24E43341-2786-439A-990F-D4DA152990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0066" y="48125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1">
              <a:extLst>
                <a:ext uri="{FF2B5EF4-FFF2-40B4-BE49-F238E27FC236}">
                  <a16:creationId xmlns:a16="http://schemas.microsoft.com/office/drawing/2014/main" id="{C301CB0C-1558-41B4-B70E-2CC306AB5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7683" y="492022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9EFD2F56-A311-4A9C-98DB-DD899F845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3283" y="608534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EB1A7473-AA51-43BA-A524-59689C5D4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4838" y="58600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515EE26E-DD80-4E28-A9E4-E3C1C9593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9291" y="562547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6CA0BB20-E66B-4B1E-A334-03D3C7922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0291" y="45879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927E0985-C47E-44F1-874C-8067B5FEE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861" y="483161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F9046F3A-DBB1-4C4D-8D5B-82B836FE4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19646" y="5058270"/>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FE7EE438-DD14-4738-A241-20B943B35A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8630" y="627687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6">
              <a:extLst>
                <a:ext uri="{FF2B5EF4-FFF2-40B4-BE49-F238E27FC236}">
                  <a16:creationId xmlns:a16="http://schemas.microsoft.com/office/drawing/2014/main" id="{CCD6D4A0-93F3-450E-855C-A0EABF820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208" y="670718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9">
              <a:extLst>
                <a:ext uri="{FF2B5EF4-FFF2-40B4-BE49-F238E27FC236}">
                  <a16:creationId xmlns:a16="http://schemas.microsoft.com/office/drawing/2014/main" id="{FFC49BA2-2C2F-4532-8C33-1DB7C24A9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0314" y="533508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0">
              <a:extLst>
                <a:ext uri="{FF2B5EF4-FFF2-40B4-BE49-F238E27FC236}">
                  <a16:creationId xmlns:a16="http://schemas.microsoft.com/office/drawing/2014/main" id="{B9C3E3E0-3543-4DB4-9553-C483590B4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94500" y="4796228"/>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5">
              <a:extLst>
                <a:ext uri="{FF2B5EF4-FFF2-40B4-BE49-F238E27FC236}">
                  <a16:creationId xmlns:a16="http://schemas.microsoft.com/office/drawing/2014/main" id="{D1611641-4970-4C93-B005-82D774C7A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2851" y="480648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6">
              <a:extLst>
                <a:ext uri="{FF2B5EF4-FFF2-40B4-BE49-F238E27FC236}">
                  <a16:creationId xmlns:a16="http://schemas.microsoft.com/office/drawing/2014/main" id="{40083E90-33FD-4861-8B17-340056901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418" y="61952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07">
              <a:extLst>
                <a:ext uri="{FF2B5EF4-FFF2-40B4-BE49-F238E27FC236}">
                  <a16:creationId xmlns:a16="http://schemas.microsoft.com/office/drawing/2014/main" id="{94952852-5E0A-47E7-B0C6-F92962CC2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4157" y="45308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8">
              <a:extLst>
                <a:ext uri="{FF2B5EF4-FFF2-40B4-BE49-F238E27FC236}">
                  <a16:creationId xmlns:a16="http://schemas.microsoft.com/office/drawing/2014/main" id="{3EA0ADD2-2C5C-4EBB-AC72-FE268D4C6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75038" y="559196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9">
              <a:extLst>
                <a:ext uri="{FF2B5EF4-FFF2-40B4-BE49-F238E27FC236}">
                  <a16:creationId xmlns:a16="http://schemas.microsoft.com/office/drawing/2014/main" id="{CCF7EDDF-9DA6-4F4F-A8D9-6F9D608F97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054" y="509635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0">
              <a:extLst>
                <a:ext uri="{FF2B5EF4-FFF2-40B4-BE49-F238E27FC236}">
                  <a16:creationId xmlns:a16="http://schemas.microsoft.com/office/drawing/2014/main" id="{B4ACE8BD-5655-44BC-9DD6-5791448B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3" y="642598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11">
              <a:extLst>
                <a:ext uri="{FF2B5EF4-FFF2-40B4-BE49-F238E27FC236}">
                  <a16:creationId xmlns:a16="http://schemas.microsoft.com/office/drawing/2014/main" id="{6C8B78B0-ADF5-4E39-8488-83382AF0D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039" y="536541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12">
              <a:extLst>
                <a:ext uri="{FF2B5EF4-FFF2-40B4-BE49-F238E27FC236}">
                  <a16:creationId xmlns:a16="http://schemas.microsoft.com/office/drawing/2014/main" id="{07597995-748E-4B55-A4B9-DF71D499FF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7829" y="58897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28639BDB-3882-43F7-93C4-66E9F7E41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021" y="347919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8A0AF7DA-1B05-49CD-8367-3C63151C3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18" y="24188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9F93108D-4661-454E-8F6E-63F910B18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9926" y="14125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87E22E6B-5EC7-473E-9BDF-DDAA9A64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3732" y="186616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6">
              <a:extLst>
                <a:ext uri="{FF2B5EF4-FFF2-40B4-BE49-F238E27FC236}">
                  <a16:creationId xmlns:a16="http://schemas.microsoft.com/office/drawing/2014/main" id="{CADF4DD2-27C7-454B-9F32-B2707E0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73193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7">
              <a:extLst>
                <a:ext uri="{FF2B5EF4-FFF2-40B4-BE49-F238E27FC236}">
                  <a16:creationId xmlns:a16="http://schemas.microsoft.com/office/drawing/2014/main" id="{718D23B6-4347-4B9E-B3EF-A0A9A13EF3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9866" y="3699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8">
              <a:extLst>
                <a:ext uri="{FF2B5EF4-FFF2-40B4-BE49-F238E27FC236}">
                  <a16:creationId xmlns:a16="http://schemas.microsoft.com/office/drawing/2014/main" id="{D1448697-37CA-47CF-8C3D-F2DF2383A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9791" y="191176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39">
              <a:extLst>
                <a:ext uri="{FF2B5EF4-FFF2-40B4-BE49-F238E27FC236}">
                  <a16:creationId xmlns:a16="http://schemas.microsoft.com/office/drawing/2014/main" id="{F5D8564C-C91F-4081-B3D0-99AC95260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138" y="165839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0">
              <a:extLst>
                <a:ext uri="{FF2B5EF4-FFF2-40B4-BE49-F238E27FC236}">
                  <a16:creationId xmlns:a16="http://schemas.microsoft.com/office/drawing/2014/main" id="{E0DFDBCB-F6B7-4C88-8692-AA6C4631E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5630" y="420169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1">
              <a:extLst>
                <a:ext uri="{FF2B5EF4-FFF2-40B4-BE49-F238E27FC236}">
                  <a16:creationId xmlns:a16="http://schemas.microsoft.com/office/drawing/2014/main" id="{03DC3BAD-FDE4-4699-A9B7-0EAF537E3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52440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2">
              <a:extLst>
                <a:ext uri="{FF2B5EF4-FFF2-40B4-BE49-F238E27FC236}">
                  <a16:creationId xmlns:a16="http://schemas.microsoft.com/office/drawing/2014/main" id="{74D2A2BB-B355-444B-A825-BC3124E74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07663" y="63461"/>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4">
              <a:extLst>
                <a:ext uri="{FF2B5EF4-FFF2-40B4-BE49-F238E27FC236}">
                  <a16:creationId xmlns:a16="http://schemas.microsoft.com/office/drawing/2014/main" id="{6BA13D45-647D-469B-A330-6A1E7C30C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3723" y="27157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45">
              <a:extLst>
                <a:ext uri="{FF2B5EF4-FFF2-40B4-BE49-F238E27FC236}">
                  <a16:creationId xmlns:a16="http://schemas.microsoft.com/office/drawing/2014/main" id="{582FD052-32A0-4DE5-8E13-61623B628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2582" y="104031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46">
              <a:extLst>
                <a:ext uri="{FF2B5EF4-FFF2-40B4-BE49-F238E27FC236}">
                  <a16:creationId xmlns:a16="http://schemas.microsoft.com/office/drawing/2014/main" id="{B568485A-4DD9-45DC-A69C-52B08C6E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6562" y="396907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7">
              <a:extLst>
                <a:ext uri="{FF2B5EF4-FFF2-40B4-BE49-F238E27FC236}">
                  <a16:creationId xmlns:a16="http://schemas.microsoft.com/office/drawing/2014/main" id="{F0289B14-9A38-4873-B5E4-B2AF9B9F4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1833" y="2953392"/>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48">
              <a:extLst>
                <a:ext uri="{FF2B5EF4-FFF2-40B4-BE49-F238E27FC236}">
                  <a16:creationId xmlns:a16="http://schemas.microsoft.com/office/drawing/2014/main" id="{4DFB9DAA-1189-41D2-B2DA-A0C618361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0754" y="31860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9">
              <a:extLst>
                <a:ext uri="{FF2B5EF4-FFF2-40B4-BE49-F238E27FC236}">
                  <a16:creationId xmlns:a16="http://schemas.microsoft.com/office/drawing/2014/main" id="{CA0ECA5A-2C52-4A35-9066-80A01F7E0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8344" y="29193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62">
              <a:extLst>
                <a:ext uri="{FF2B5EF4-FFF2-40B4-BE49-F238E27FC236}">
                  <a16:creationId xmlns:a16="http://schemas.microsoft.com/office/drawing/2014/main" id="{3969E6EE-0CB6-4C99-A3B8-422FBD6D3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3486" y="385581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3">
              <a:extLst>
                <a:ext uri="{FF2B5EF4-FFF2-40B4-BE49-F238E27FC236}">
                  <a16:creationId xmlns:a16="http://schemas.microsoft.com/office/drawing/2014/main" id="{A2C89BE4-E8EA-4862-A49F-74E984B4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1370" y="2668238"/>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64">
              <a:extLst>
                <a:ext uri="{FF2B5EF4-FFF2-40B4-BE49-F238E27FC236}">
                  <a16:creationId xmlns:a16="http://schemas.microsoft.com/office/drawing/2014/main" id="{78DD5330-374E-43EA-B7D6-10BA1F2762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37469" y="409882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5">
              <a:extLst>
                <a:ext uri="{FF2B5EF4-FFF2-40B4-BE49-F238E27FC236}">
                  <a16:creationId xmlns:a16="http://schemas.microsoft.com/office/drawing/2014/main" id="{EBC8CDE9-3229-43F8-A3C1-47A48F36B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2788" y="297602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66">
              <a:extLst>
                <a:ext uri="{FF2B5EF4-FFF2-40B4-BE49-F238E27FC236}">
                  <a16:creationId xmlns:a16="http://schemas.microsoft.com/office/drawing/2014/main" id="{623FE43E-D941-409A-8679-EACA24014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259" y="1396948"/>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67">
              <a:extLst>
                <a:ext uri="{FF2B5EF4-FFF2-40B4-BE49-F238E27FC236}">
                  <a16:creationId xmlns:a16="http://schemas.microsoft.com/office/drawing/2014/main" id="{1240FB87-B56D-42D4-BB5C-D35C7FB39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8495" y="2174398"/>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8">
              <a:extLst>
                <a:ext uri="{FF2B5EF4-FFF2-40B4-BE49-F238E27FC236}">
                  <a16:creationId xmlns:a16="http://schemas.microsoft.com/office/drawing/2014/main" id="{0E8F864D-8E69-4D35-9BEA-5BC7B0319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3642" y="35114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9">
              <a:extLst>
                <a:ext uri="{FF2B5EF4-FFF2-40B4-BE49-F238E27FC236}">
                  <a16:creationId xmlns:a16="http://schemas.microsoft.com/office/drawing/2014/main" id="{961ED267-A8A8-4A92-AA7D-130EF69D7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142" y="1114703"/>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D73E611B-EF5E-4E4B-93BA-0BAD56982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21" y="55886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71">
              <a:extLst>
                <a:ext uri="{FF2B5EF4-FFF2-40B4-BE49-F238E27FC236}">
                  <a16:creationId xmlns:a16="http://schemas.microsoft.com/office/drawing/2014/main" id="{6A5AADC7-B0CE-4F14-A4FE-B5F852D41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6891" y="165657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2">
              <a:extLst>
                <a:ext uri="{FF2B5EF4-FFF2-40B4-BE49-F238E27FC236}">
                  <a16:creationId xmlns:a16="http://schemas.microsoft.com/office/drawing/2014/main" id="{150B1A56-3AEB-4922-A18D-15B3A9E91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0154" y="188342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73">
              <a:extLst>
                <a:ext uri="{FF2B5EF4-FFF2-40B4-BE49-F238E27FC236}">
                  <a16:creationId xmlns:a16="http://schemas.microsoft.com/office/drawing/2014/main" id="{93CB2ECB-40C7-4CFF-8B96-49D84DBD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5028" y="2389592"/>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74">
              <a:extLst>
                <a:ext uri="{FF2B5EF4-FFF2-40B4-BE49-F238E27FC236}">
                  <a16:creationId xmlns:a16="http://schemas.microsoft.com/office/drawing/2014/main" id="{77082064-D677-4175-9DF3-4AAA29246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81126" y="7725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75">
              <a:extLst>
                <a:ext uri="{FF2B5EF4-FFF2-40B4-BE49-F238E27FC236}">
                  <a16:creationId xmlns:a16="http://schemas.microsoft.com/office/drawing/2014/main" id="{793C90AC-25CB-4BA8-BA64-3BE8674DB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978" y="43606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77">
              <a:extLst>
                <a:ext uri="{FF2B5EF4-FFF2-40B4-BE49-F238E27FC236}">
                  <a16:creationId xmlns:a16="http://schemas.microsoft.com/office/drawing/2014/main" id="{B559AEC6-6EB2-4DB6-AC71-4288F29C3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6692" y="31996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FA44E75F-1E67-4CE5-9031-B51E54BBD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360" y="34975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5FAED826-72E1-4FD0-B991-CA76C0930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9792" y="13324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8">
              <a:extLst>
                <a:ext uri="{FF2B5EF4-FFF2-40B4-BE49-F238E27FC236}">
                  <a16:creationId xmlns:a16="http://schemas.microsoft.com/office/drawing/2014/main" id="{84FB6649-2CD7-4260-B0FC-6D2AE035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7724" y="117088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91">
              <a:extLst>
                <a:ext uri="{FF2B5EF4-FFF2-40B4-BE49-F238E27FC236}">
                  <a16:creationId xmlns:a16="http://schemas.microsoft.com/office/drawing/2014/main" id="{549A4CFC-747E-4FF8-B1CB-3878D0F67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6185" y="40357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92">
              <a:extLst>
                <a:ext uri="{FF2B5EF4-FFF2-40B4-BE49-F238E27FC236}">
                  <a16:creationId xmlns:a16="http://schemas.microsoft.com/office/drawing/2014/main" id="{926EB012-839E-4A90-8339-873848A70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991" y="43581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93">
              <a:extLst>
                <a:ext uri="{FF2B5EF4-FFF2-40B4-BE49-F238E27FC236}">
                  <a16:creationId xmlns:a16="http://schemas.microsoft.com/office/drawing/2014/main" id="{6D11170A-0249-475C-8E0C-0B794CB95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2" y="351703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94">
              <a:extLst>
                <a:ext uri="{FF2B5EF4-FFF2-40B4-BE49-F238E27FC236}">
                  <a16:creationId xmlns:a16="http://schemas.microsoft.com/office/drawing/2014/main" id="{19D2AE1F-D795-4379-8688-1424DF2CB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3042" y="141118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95">
              <a:extLst>
                <a:ext uri="{FF2B5EF4-FFF2-40B4-BE49-F238E27FC236}">
                  <a16:creationId xmlns:a16="http://schemas.microsoft.com/office/drawing/2014/main" id="{5BBCD765-B709-48E1-83D4-A27FE1A93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5073" y="37439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96">
              <a:extLst>
                <a:ext uri="{FF2B5EF4-FFF2-40B4-BE49-F238E27FC236}">
                  <a16:creationId xmlns:a16="http://schemas.microsoft.com/office/drawing/2014/main" id="{EB89A6EA-89CC-47C5-B923-048A0F93A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443" y="319750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97">
              <a:extLst>
                <a:ext uri="{FF2B5EF4-FFF2-40B4-BE49-F238E27FC236}">
                  <a16:creationId xmlns:a16="http://schemas.microsoft.com/office/drawing/2014/main" id="{70AB87C5-FC79-4517-89A3-88FB0D041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174" y="2106723"/>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98">
              <a:extLst>
                <a:ext uri="{FF2B5EF4-FFF2-40B4-BE49-F238E27FC236}">
                  <a16:creationId xmlns:a16="http://schemas.microsoft.com/office/drawing/2014/main" id="{374FDB0C-76EC-43C7-B107-3307B2AEF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17760" y="253648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99">
              <a:extLst>
                <a:ext uri="{FF2B5EF4-FFF2-40B4-BE49-F238E27FC236}">
                  <a16:creationId xmlns:a16="http://schemas.microsoft.com/office/drawing/2014/main" id="{4982B2F4-4898-4A23-BEC7-E2AD33BB0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03085" y="22861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0">
              <a:extLst>
                <a:ext uri="{FF2B5EF4-FFF2-40B4-BE49-F238E27FC236}">
                  <a16:creationId xmlns:a16="http://schemas.microsoft.com/office/drawing/2014/main" id="{AB2B45CE-3C84-4FE3-8409-31C49E828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4851" y="289335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01">
              <a:extLst>
                <a:ext uri="{FF2B5EF4-FFF2-40B4-BE49-F238E27FC236}">
                  <a16:creationId xmlns:a16="http://schemas.microsoft.com/office/drawing/2014/main" id="{48A088C2-5E77-4673-A7D7-8E46E7D3D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387" y="16973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02">
              <a:extLst>
                <a:ext uri="{FF2B5EF4-FFF2-40B4-BE49-F238E27FC236}">
                  <a16:creationId xmlns:a16="http://schemas.microsoft.com/office/drawing/2014/main" id="{9642E919-6BCB-41DA-AAAE-3F123486D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51044" y="11190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03">
              <a:extLst>
                <a:ext uri="{FF2B5EF4-FFF2-40B4-BE49-F238E27FC236}">
                  <a16:creationId xmlns:a16="http://schemas.microsoft.com/office/drawing/2014/main" id="{5AA62CEA-121A-4FF6-8B2E-196D225C4A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8641" y="8453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04">
              <a:extLst>
                <a:ext uri="{FF2B5EF4-FFF2-40B4-BE49-F238E27FC236}">
                  <a16:creationId xmlns:a16="http://schemas.microsoft.com/office/drawing/2014/main" id="{E496206E-9EDD-47A7-BAD9-4460167BC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66993" y="44115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13">
              <a:extLst>
                <a:ext uri="{FF2B5EF4-FFF2-40B4-BE49-F238E27FC236}">
                  <a16:creationId xmlns:a16="http://schemas.microsoft.com/office/drawing/2014/main" id="{9FD93BF0-96C1-4231-8230-3C1A33BBA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2993" y="2020378"/>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4">
              <a:extLst>
                <a:ext uri="{FF2B5EF4-FFF2-40B4-BE49-F238E27FC236}">
                  <a16:creationId xmlns:a16="http://schemas.microsoft.com/office/drawing/2014/main" id="{D7F3D675-753D-4312-87A9-040E98F8F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3133" y="325732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5">
              <a:extLst>
                <a:ext uri="{FF2B5EF4-FFF2-40B4-BE49-F238E27FC236}">
                  <a16:creationId xmlns:a16="http://schemas.microsoft.com/office/drawing/2014/main" id="{7D09B9D8-373A-417E-A5B0-8AEF1F237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8846" y="25944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17">
              <a:extLst>
                <a:ext uri="{FF2B5EF4-FFF2-40B4-BE49-F238E27FC236}">
                  <a16:creationId xmlns:a16="http://schemas.microsoft.com/office/drawing/2014/main" id="{CBBBD0AC-7990-427B-BE17-2C8D66D55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0644" y="89879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18">
              <a:extLst>
                <a:ext uri="{FF2B5EF4-FFF2-40B4-BE49-F238E27FC236}">
                  <a16:creationId xmlns:a16="http://schemas.microsoft.com/office/drawing/2014/main" id="{93003F2B-C96E-47B5-B7E2-E5B05ED4D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7164" y="230530"/>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19">
              <a:extLst>
                <a:ext uri="{FF2B5EF4-FFF2-40B4-BE49-F238E27FC236}">
                  <a16:creationId xmlns:a16="http://schemas.microsoft.com/office/drawing/2014/main" id="{C4F54194-E568-4482-9066-F67B8FF74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4035" y="44423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8">
              <a:extLst>
                <a:ext uri="{FF2B5EF4-FFF2-40B4-BE49-F238E27FC236}">
                  <a16:creationId xmlns:a16="http://schemas.microsoft.com/office/drawing/2014/main" id="{8F0F7188-5F84-4C7B-B78A-BF32127EA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620" y="651663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
              <a:extLst>
                <a:ext uri="{FF2B5EF4-FFF2-40B4-BE49-F238E27FC236}">
                  <a16:creationId xmlns:a16="http://schemas.microsoft.com/office/drawing/2014/main" id="{4F8239CD-C1A6-4DD8-8B1D-FE18CE85E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9481" y="669622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A screenshot of a computer&#10;&#10;Description automatically generated">
            <a:extLst>
              <a:ext uri="{FF2B5EF4-FFF2-40B4-BE49-F238E27FC236}">
                <a16:creationId xmlns:a16="http://schemas.microsoft.com/office/drawing/2014/main" id="{3DAC3D5E-4407-0F68-A5B7-40EDDC63F84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5245" t="34476" r="19576" b="24628"/>
          <a:stretch/>
        </p:blipFill>
        <p:spPr bwMode="auto">
          <a:xfrm>
            <a:off x="5657717" y="791997"/>
            <a:ext cx="5113451" cy="539845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2817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87E3-DD7D-5EC4-6D92-52C4D692951B}"/>
              </a:ext>
            </a:extLst>
          </p:cNvPr>
          <p:cNvSpPr>
            <a:spLocks noGrp="1"/>
          </p:cNvSpPr>
          <p:nvPr>
            <p:ph type="title"/>
          </p:nvPr>
        </p:nvSpPr>
        <p:spPr>
          <a:xfrm>
            <a:off x="1278994" y="632142"/>
            <a:ext cx="9634011" cy="1325563"/>
          </a:xfrm>
        </p:spPr>
        <p:txBody>
          <a:bodyPr/>
          <a:lstStyle/>
          <a:p>
            <a:r>
              <a:rPr lang="en-US" dirty="0"/>
              <a:t>Challenge and Problem Solving </a:t>
            </a:r>
          </a:p>
        </p:txBody>
      </p:sp>
      <p:sp>
        <p:nvSpPr>
          <p:cNvPr id="3" name="Content Placeholder 2">
            <a:extLst>
              <a:ext uri="{FF2B5EF4-FFF2-40B4-BE49-F238E27FC236}">
                <a16:creationId xmlns:a16="http://schemas.microsoft.com/office/drawing/2014/main" id="{2870025F-4205-65F7-3FCC-C7DEF17E6810}"/>
              </a:ext>
            </a:extLst>
          </p:cNvPr>
          <p:cNvSpPr>
            <a:spLocks noGrp="1"/>
          </p:cNvSpPr>
          <p:nvPr>
            <p:ph idx="1"/>
          </p:nvPr>
        </p:nvSpPr>
        <p:spPr/>
        <p:txBody>
          <a:bodyPr/>
          <a:lstStyle/>
          <a:p>
            <a:r>
              <a:rPr lang="en-US" b="0" i="0" u="none" strike="noStrike" dirty="0">
                <a:solidFill>
                  <a:srgbClr val="0D0D0D"/>
                </a:solidFill>
                <a:effectLst/>
              </a:rPr>
              <a:t>The conversion of large (224x224) images into point clouds for computing Wasserstein distances took several days to complete. While the performance did not match that of the MNIST datasets, it was still effective for the t-test analysis.</a:t>
            </a:r>
          </a:p>
          <a:p>
            <a:r>
              <a:rPr lang="en-US" b="0" i="0" u="none" strike="noStrike" dirty="0">
                <a:solidFill>
                  <a:srgbClr val="0D0D0D"/>
                </a:solidFill>
                <a:effectLst/>
              </a:rPr>
              <a:t> We attempted to reduce processing times by implementing </a:t>
            </a:r>
            <a:r>
              <a:rPr lang="en-US" b="0" i="0" u="none" strike="noStrike" dirty="0" err="1">
                <a:solidFill>
                  <a:srgbClr val="0D0D0D"/>
                </a:solidFill>
                <a:effectLst/>
              </a:rPr>
              <a:t>cupy</a:t>
            </a:r>
            <a:r>
              <a:rPr lang="en-US" b="0" i="0" u="none" strike="noStrike" dirty="0">
                <a:solidFill>
                  <a:srgbClr val="0D0D0D"/>
                </a:solidFill>
                <a:effectLst/>
              </a:rPr>
              <a:t> code, but encountered out-of-memory issues on our server because of CUDA. We are looking forward to resolving these challenges so that we can utilize larger sample sizes to enhance the effectiveness of our results</a:t>
            </a:r>
            <a:endParaRPr lang="en-US" dirty="0"/>
          </a:p>
        </p:txBody>
      </p:sp>
    </p:spTree>
    <p:extLst>
      <p:ext uri="{BB962C8B-B14F-4D97-AF65-F5344CB8AC3E}">
        <p14:creationId xmlns:p14="http://schemas.microsoft.com/office/powerpoint/2010/main" val="412045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different types of clothing&#10;&#10;Description automatically generated">
            <a:extLst>
              <a:ext uri="{FF2B5EF4-FFF2-40B4-BE49-F238E27FC236}">
                <a16:creationId xmlns:a16="http://schemas.microsoft.com/office/drawing/2014/main" id="{96560FE7-607C-C4B1-8572-38FDEC278F30}"/>
              </a:ext>
            </a:extLst>
          </p:cNvPr>
          <p:cNvPicPr>
            <a:picLocks noChangeAspect="1"/>
          </p:cNvPicPr>
          <p:nvPr/>
        </p:nvPicPr>
        <p:blipFill rotWithShape="1">
          <a:blip r:embed="rId2">
            <a:alphaModFix amt="60000"/>
          </a:blip>
          <a:srcRect l="11292" r="19011"/>
          <a:stretch/>
        </p:blipFill>
        <p:spPr>
          <a:xfrm>
            <a:off x="-1" y="1"/>
            <a:ext cx="5295331" cy="6875834"/>
          </a:xfrm>
          <a:prstGeom prst="rect">
            <a:avLst/>
          </a:prstGeom>
        </p:spPr>
      </p:pic>
      <p:sp>
        <p:nvSpPr>
          <p:cNvPr id="2" name="Title 1">
            <a:extLst>
              <a:ext uri="{FF2B5EF4-FFF2-40B4-BE49-F238E27FC236}">
                <a16:creationId xmlns:a16="http://schemas.microsoft.com/office/drawing/2014/main" id="{EC0B304F-7164-66B6-E049-DF9E02132DBA}"/>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Dataset </a:t>
            </a:r>
          </a:p>
        </p:txBody>
      </p:sp>
      <p:sp>
        <p:nvSpPr>
          <p:cNvPr id="7" name="Content Placeholder 2">
            <a:extLst>
              <a:ext uri="{FF2B5EF4-FFF2-40B4-BE49-F238E27FC236}">
                <a16:creationId xmlns:a16="http://schemas.microsoft.com/office/drawing/2014/main" id="{06FD73CF-AE36-50CB-456E-280E2864A73B}"/>
              </a:ext>
            </a:extLst>
          </p:cNvPr>
          <p:cNvSpPr>
            <a:spLocks noGrp="1"/>
          </p:cNvSpPr>
          <p:nvPr>
            <p:ph idx="1"/>
          </p:nvPr>
        </p:nvSpPr>
        <p:spPr>
          <a:xfrm>
            <a:off x="5881027" y="876300"/>
            <a:ext cx="5434673" cy="5515708"/>
          </a:xfrm>
        </p:spPr>
        <p:txBody>
          <a:bodyPr>
            <a:normAutofit/>
          </a:bodyPr>
          <a:lstStyle/>
          <a:p>
            <a:pPr marL="1143000" lvl="1" indent="-685800">
              <a:lnSpc>
                <a:spcPct val="140000"/>
              </a:lnSpc>
              <a:buFont typeface="Arial" panose="020B0604020202020204" pitchFamily="34" charset="0"/>
              <a:buChar char="•"/>
            </a:pPr>
            <a:r>
              <a:rPr lang="en-US" sz="1700" b="0" i="0" u="none" strike="noStrike" dirty="0">
                <a:effectLst/>
              </a:rPr>
              <a:t>Images of clothing items</a:t>
            </a:r>
            <a:r>
              <a:rPr lang="en-US" sz="1700" dirty="0"/>
              <a:t> (</a:t>
            </a:r>
            <a:endParaRPr lang="en-US" sz="1700" b="0" i="0" u="none" strike="noStrike" dirty="0">
              <a:effectLst/>
            </a:endParaRPr>
          </a:p>
          <a:p>
            <a:pPr marL="1143000" lvl="1" indent="-685800">
              <a:lnSpc>
                <a:spcPct val="140000"/>
              </a:lnSpc>
              <a:buFont typeface="Arial" panose="020B0604020202020204" pitchFamily="34" charset="0"/>
              <a:buChar char="•"/>
            </a:pPr>
            <a:r>
              <a:rPr lang="en-US" sz="1700" b="0" i="0" u="none" strike="noStrike" dirty="0">
                <a:effectLst/>
              </a:rPr>
              <a:t>Array (typically used with libraries like TensorFlow and </a:t>
            </a:r>
            <a:r>
              <a:rPr lang="en-US" sz="1700" b="0" i="0" u="none" strike="noStrike" dirty="0" err="1">
                <a:effectLst/>
              </a:rPr>
              <a:t>Keras</a:t>
            </a:r>
            <a:r>
              <a:rPr lang="en-US" sz="1700" b="0" i="0" u="none" strike="noStrike" dirty="0">
                <a:effectLst/>
              </a:rPr>
              <a:t>).</a:t>
            </a:r>
          </a:p>
          <a:p>
            <a:pPr marL="1143000" lvl="1" indent="-685800">
              <a:lnSpc>
                <a:spcPct val="140000"/>
              </a:lnSpc>
              <a:buFont typeface="Arial" panose="020B0604020202020204" pitchFamily="34" charset="0"/>
              <a:buChar char="•"/>
            </a:pPr>
            <a:r>
              <a:rPr lang="en-US" sz="1700" b="0" i="0" u="none" strike="noStrike" dirty="0">
                <a:effectLst/>
              </a:rPr>
              <a:t>28x28 grayscale images.</a:t>
            </a:r>
          </a:p>
          <a:p>
            <a:pPr marL="1143000" lvl="1" indent="-685800">
              <a:lnSpc>
                <a:spcPct val="140000"/>
              </a:lnSpc>
              <a:buFont typeface="Arial" panose="020B0604020202020204" pitchFamily="34" charset="0"/>
              <a:buChar char="•"/>
            </a:pPr>
            <a:r>
              <a:rPr lang="en-US" sz="1700" b="0" i="0" u="none" strike="noStrike" dirty="0">
                <a:effectLst/>
              </a:rPr>
              <a:t>Data points of 70,000 images (60,000 for training and 10,000 for testing).</a:t>
            </a:r>
          </a:p>
          <a:p>
            <a:pPr marL="1143000" lvl="1" indent="-685800">
              <a:lnSpc>
                <a:spcPct val="140000"/>
              </a:lnSpc>
              <a:buFont typeface="Arial" panose="020B0604020202020204" pitchFamily="34" charset="0"/>
              <a:buChar char="•"/>
            </a:pPr>
            <a:r>
              <a:rPr lang="en-US" sz="1700" b="0" i="0" u="none" strike="noStrike" dirty="0">
                <a:effectLst/>
              </a:rPr>
              <a:t>Ther</a:t>
            </a:r>
            <a:r>
              <a:rPr lang="en-US" sz="1700" dirty="0"/>
              <a:t>e are </a:t>
            </a:r>
            <a:r>
              <a:rPr lang="en-US" sz="1700" b="0" i="0" u="none" strike="noStrike" dirty="0">
                <a:effectLst/>
              </a:rPr>
              <a:t>10 classes.</a:t>
            </a:r>
          </a:p>
          <a:p>
            <a:pPr marL="1143000" lvl="1" indent="-685800">
              <a:lnSpc>
                <a:spcPct val="140000"/>
              </a:lnSpc>
              <a:buFont typeface="Arial" panose="020B0604020202020204" pitchFamily="34" charset="0"/>
              <a:buChar char="•"/>
            </a:pPr>
            <a:r>
              <a:rPr lang="en-US" sz="1700" b="0" i="0" u="none" strike="noStrike" dirty="0">
                <a:effectLst/>
              </a:rPr>
              <a:t>Type of classes is a label (such as "T-shirt/top", "Trouser", "Pullover", etc.).</a:t>
            </a:r>
          </a:p>
          <a:p>
            <a:pPr marL="1143000" lvl="1" indent="-685800">
              <a:lnSpc>
                <a:spcPct val="140000"/>
              </a:lnSpc>
              <a:buFont typeface="Arial" panose="020B0604020202020204" pitchFamily="34" charset="0"/>
              <a:buChar char="•"/>
            </a:pPr>
            <a:r>
              <a:rPr lang="en-US" sz="1700" b="0" i="0" u="none" strike="noStrike" dirty="0">
                <a:effectLst/>
              </a:rPr>
              <a:t>Data points in each classes:</a:t>
            </a:r>
          </a:p>
          <a:p>
            <a:pPr marL="1463040" lvl="2" indent="-685800">
              <a:lnSpc>
                <a:spcPct val="140000"/>
              </a:lnSpc>
            </a:pPr>
            <a:r>
              <a:rPr lang="en-US" sz="1700" b="0" i="0" u="none" strike="noStrike" dirty="0">
                <a:effectLst/>
              </a:rPr>
              <a:t>7,000 images per class (6,000 for training and 1,000 for testing).</a:t>
            </a:r>
          </a:p>
          <a:p>
            <a:pPr>
              <a:lnSpc>
                <a:spcPct val="140000"/>
              </a:lnSpc>
            </a:pPr>
            <a:endParaRPr lang="en-US" sz="1700" dirty="0"/>
          </a:p>
        </p:txBody>
      </p:sp>
    </p:spTree>
    <p:extLst>
      <p:ext uri="{BB962C8B-B14F-4D97-AF65-F5344CB8AC3E}">
        <p14:creationId xmlns:p14="http://schemas.microsoft.com/office/powerpoint/2010/main" val="128056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6" name="Rectangle 535">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EC2268EF-1ED3-4797-8355-F5078CB18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76300"/>
            <a:ext cx="10775021" cy="51152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1E43F-471E-4059-EF72-F73C3898B908}"/>
              </a:ext>
            </a:extLst>
          </p:cNvPr>
          <p:cNvSpPr>
            <a:spLocks noGrp="1"/>
          </p:cNvSpPr>
          <p:nvPr>
            <p:ph type="title"/>
          </p:nvPr>
        </p:nvSpPr>
        <p:spPr>
          <a:xfrm>
            <a:off x="1335954" y="1165965"/>
            <a:ext cx="8579011" cy="1164425"/>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69801141-51C2-82DC-57D4-FCF0F279A747}"/>
              </a:ext>
            </a:extLst>
          </p:cNvPr>
          <p:cNvSpPr>
            <a:spLocks noGrp="1"/>
          </p:cNvSpPr>
          <p:nvPr>
            <p:ph idx="1"/>
          </p:nvPr>
        </p:nvSpPr>
        <p:spPr>
          <a:xfrm>
            <a:off x="1085200" y="1804294"/>
            <a:ext cx="8829765" cy="3865547"/>
          </a:xfrm>
        </p:spPr>
        <p:txBody>
          <a:bodyPr>
            <a:normAutofit/>
          </a:bodyPr>
          <a:lstStyle/>
          <a:p>
            <a:pPr marL="0" indent="0">
              <a:lnSpc>
                <a:spcPct val="140000"/>
              </a:lnSpc>
              <a:buNone/>
            </a:pPr>
            <a:endParaRPr lang="en-US" sz="1900" dirty="0"/>
          </a:p>
          <a:p>
            <a:pPr>
              <a:lnSpc>
                <a:spcPct val="140000"/>
              </a:lnSpc>
            </a:pPr>
            <a:r>
              <a:rPr lang="en-US" sz="1900" b="0" i="0" u="none" strike="noStrike" dirty="0">
                <a:effectLst/>
              </a:rPr>
              <a:t>The one-sided t-test confirms that the embedding methods statistically enhance classification accuracy, allowing us to reject the null hypothesis and affirm that these techniques improve performance. </a:t>
            </a:r>
          </a:p>
          <a:p>
            <a:pPr>
              <a:lnSpc>
                <a:spcPct val="140000"/>
              </a:lnSpc>
            </a:pPr>
            <a:r>
              <a:rPr lang="en-US" sz="1900" b="0" i="0" u="none" strike="noStrike" dirty="0">
                <a:effectLst/>
              </a:rPr>
              <a:t>Furthermore, </a:t>
            </a:r>
            <a:r>
              <a:rPr lang="en-US" sz="1900" b="0" i="0" u="none" strike="noStrike" dirty="0" err="1">
                <a:effectLst/>
              </a:rPr>
              <a:t>Wassmap</a:t>
            </a:r>
            <a:r>
              <a:rPr lang="en-US" sz="1900" b="0" i="0" u="none" strike="noStrike" dirty="0">
                <a:effectLst/>
              </a:rPr>
              <a:t> embeddings demonstrate superior clustering, show more consistency, support the effectiveness of techniques across similar dataset, evidenced by higher classification accuracy and more effective visualizations.</a:t>
            </a:r>
            <a:endParaRPr lang="en-US" sz="1900" dirty="0"/>
          </a:p>
        </p:txBody>
      </p:sp>
      <p:grpSp>
        <p:nvGrpSpPr>
          <p:cNvPr id="538" name="Group 537">
            <a:extLst>
              <a:ext uri="{FF2B5EF4-FFF2-40B4-BE49-F238E27FC236}">
                <a16:creationId xmlns:a16="http://schemas.microsoft.com/office/drawing/2014/main" id="{60756232-7BA9-4CEA-9C9D-67E53C91B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16220" y="31138"/>
            <a:ext cx="521147" cy="6782575"/>
            <a:chOff x="11016220" y="-64032"/>
            <a:chExt cx="521147" cy="6858421"/>
          </a:xfrm>
          <a:solidFill>
            <a:schemeClr val="bg2">
              <a:lumMod val="90000"/>
            </a:schemeClr>
          </a:solidFill>
        </p:grpSpPr>
        <p:sp>
          <p:nvSpPr>
            <p:cNvPr id="385" name="Freeform 6">
              <a:extLst>
                <a:ext uri="{FF2B5EF4-FFF2-40B4-BE49-F238E27FC236}">
                  <a16:creationId xmlns:a16="http://schemas.microsoft.com/office/drawing/2014/main" id="{7BEB0739-EF74-4D95-80D7-4173F5B98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417" y="39783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9" name="Freeform 105">
              <a:extLst>
                <a:ext uri="{FF2B5EF4-FFF2-40B4-BE49-F238E27FC236}">
                  <a16:creationId xmlns:a16="http://schemas.microsoft.com/office/drawing/2014/main" id="{783B7BCE-EE41-439B-B505-CCE4A75EA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0403" y="1918333"/>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0" name="Freeform 106">
              <a:extLst>
                <a:ext uri="{FF2B5EF4-FFF2-40B4-BE49-F238E27FC236}">
                  <a16:creationId xmlns:a16="http://schemas.microsoft.com/office/drawing/2014/main" id="{3C74358B-9A47-45F3-8386-A5618A504A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040" y="5254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1" name="Freeform 107">
              <a:extLst>
                <a:ext uri="{FF2B5EF4-FFF2-40B4-BE49-F238E27FC236}">
                  <a16:creationId xmlns:a16="http://schemas.microsoft.com/office/drawing/2014/main" id="{99DE0B49-D1D7-4B06-9F02-E82BAD335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805" y="22054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2" name="Freeform 108">
              <a:extLst>
                <a:ext uri="{FF2B5EF4-FFF2-40B4-BE49-F238E27FC236}">
                  <a16:creationId xmlns:a16="http://schemas.microsoft.com/office/drawing/2014/main" id="{3E40A68B-6E09-47B3-B503-187E6DB05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1" y="113529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3" name="Freeform 109">
              <a:extLst>
                <a:ext uri="{FF2B5EF4-FFF2-40B4-BE49-F238E27FC236}">
                  <a16:creationId xmlns:a16="http://schemas.microsoft.com/office/drawing/2014/main" id="{D689A519-2610-420E-A0A9-969BFF67B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0908" y="163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4" name="Freeform 110">
              <a:extLst>
                <a:ext uri="{FF2B5EF4-FFF2-40B4-BE49-F238E27FC236}">
                  <a16:creationId xmlns:a16="http://schemas.microsoft.com/office/drawing/2014/main" id="{6FBC6584-911F-4264-B473-D2BF13165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4" y="2776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5" name="Freeform 111">
              <a:extLst>
                <a:ext uri="{FF2B5EF4-FFF2-40B4-BE49-F238E27FC236}">
                  <a16:creationId xmlns:a16="http://schemas.microsoft.com/office/drawing/2014/main" id="{43BA3088-9071-4CB5-AA87-D26ADA6A0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8963" y="136511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6" name="Freeform 112">
              <a:extLst>
                <a:ext uri="{FF2B5EF4-FFF2-40B4-BE49-F238E27FC236}">
                  <a16:creationId xmlns:a16="http://schemas.microsoft.com/office/drawing/2014/main" id="{036754A1-5FF1-4DAF-865F-51A8F732D4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8466" y="8464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7" name="Freeform 122">
              <a:extLst>
                <a:ext uri="{FF2B5EF4-FFF2-40B4-BE49-F238E27FC236}">
                  <a16:creationId xmlns:a16="http://schemas.microsoft.com/office/drawing/2014/main" id="{3113C36F-F2C1-4AEF-907E-B011FC7DF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1027" y="15726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8" name="Freeform 123">
              <a:extLst>
                <a:ext uri="{FF2B5EF4-FFF2-40B4-BE49-F238E27FC236}">
                  <a16:creationId xmlns:a16="http://schemas.microsoft.com/office/drawing/2014/main" id="{05297B79-2217-4E20-ADCE-55A99DFC2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9476" y="1500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9" name="Freeform 130">
              <a:extLst>
                <a:ext uri="{FF2B5EF4-FFF2-40B4-BE49-F238E27FC236}">
                  <a16:creationId xmlns:a16="http://schemas.microsoft.com/office/drawing/2014/main" id="{CDFBCAF2-7156-47B5-B4CD-4C9A6B0C57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2697" y="4392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0" name="Freeform 131">
              <a:extLst>
                <a:ext uri="{FF2B5EF4-FFF2-40B4-BE49-F238E27FC236}">
                  <a16:creationId xmlns:a16="http://schemas.microsoft.com/office/drawing/2014/main" id="{6141C6ED-A205-4582-B2B7-28AEFFCE9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6515" y="9942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1" name="Freeform 132">
              <a:extLst>
                <a:ext uri="{FF2B5EF4-FFF2-40B4-BE49-F238E27FC236}">
                  <a16:creationId xmlns:a16="http://schemas.microsoft.com/office/drawing/2014/main" id="{45D98E0C-835E-42DB-8E99-55F88B5D39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8170" y="187389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2" name="Freeform 134">
              <a:extLst>
                <a:ext uri="{FF2B5EF4-FFF2-40B4-BE49-F238E27FC236}">
                  <a16:creationId xmlns:a16="http://schemas.microsoft.com/office/drawing/2014/main" id="{C1A190CA-579E-475F-A682-AE831D0B62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318" y="200578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3" name="Freeform 135">
              <a:extLst>
                <a:ext uri="{FF2B5EF4-FFF2-40B4-BE49-F238E27FC236}">
                  <a16:creationId xmlns:a16="http://schemas.microsoft.com/office/drawing/2014/main" id="{95752704-828A-4BF6-9D5B-7EE272F3C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3854" y="76460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4" name="Freeform 141">
              <a:extLst>
                <a:ext uri="{FF2B5EF4-FFF2-40B4-BE49-F238E27FC236}">
                  <a16:creationId xmlns:a16="http://schemas.microsoft.com/office/drawing/2014/main" id="{1DDC7947-4F4F-4B68-8A9A-5B08914D36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8602" y="114885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5" name="Freeform 91">
              <a:extLst>
                <a:ext uri="{FF2B5EF4-FFF2-40B4-BE49-F238E27FC236}">
                  <a16:creationId xmlns:a16="http://schemas.microsoft.com/office/drawing/2014/main" id="{F9B6A847-04BE-4DA2-9766-403B52C533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9223" y="27004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6" name="Freeform 92">
              <a:extLst>
                <a:ext uri="{FF2B5EF4-FFF2-40B4-BE49-F238E27FC236}">
                  <a16:creationId xmlns:a16="http://schemas.microsoft.com/office/drawing/2014/main" id="{E0120860-FA73-465D-98A8-0A80630A7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8263" y="235689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7" name="Freeform 93">
              <a:extLst>
                <a:ext uri="{FF2B5EF4-FFF2-40B4-BE49-F238E27FC236}">
                  <a16:creationId xmlns:a16="http://schemas.microsoft.com/office/drawing/2014/main" id="{73B154EA-FA98-4BA2-B207-56A75AF5F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5" y="328527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8" name="Freeform 94">
              <a:extLst>
                <a:ext uri="{FF2B5EF4-FFF2-40B4-BE49-F238E27FC236}">
                  <a16:creationId xmlns:a16="http://schemas.microsoft.com/office/drawing/2014/main" id="{CD9D9A2E-D334-4FF7-AE1B-3C73FF735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71" y="530384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9" name="Freeform 95">
              <a:extLst>
                <a:ext uri="{FF2B5EF4-FFF2-40B4-BE49-F238E27FC236}">
                  <a16:creationId xmlns:a16="http://schemas.microsoft.com/office/drawing/2014/main" id="{C3CEB375-641F-4ACA-BFE8-15BCE9CFB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1222" y="299225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0" name="Freeform 96">
              <a:extLst>
                <a:ext uri="{FF2B5EF4-FFF2-40B4-BE49-F238E27FC236}">
                  <a16:creationId xmlns:a16="http://schemas.microsoft.com/office/drawing/2014/main" id="{64C2C2DC-ADC8-45C1-9176-0BE21158B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6608" y="3511815"/>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1" name="Freeform 97">
              <a:extLst>
                <a:ext uri="{FF2B5EF4-FFF2-40B4-BE49-F238E27FC236}">
                  <a16:creationId xmlns:a16="http://schemas.microsoft.com/office/drawing/2014/main" id="{6DC6FE9E-EE79-4AAD-B79F-D1320F972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5920" y="47206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2" name="Freeform 98">
              <a:extLst>
                <a:ext uri="{FF2B5EF4-FFF2-40B4-BE49-F238E27FC236}">
                  <a16:creationId xmlns:a16="http://schemas.microsoft.com/office/drawing/2014/main" id="{4A065DC5-0B08-4188-9CAC-C782BE3346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8405" y="420220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3" name="Freeform 99">
              <a:extLst>
                <a:ext uri="{FF2B5EF4-FFF2-40B4-BE49-F238E27FC236}">
                  <a16:creationId xmlns:a16="http://schemas.microsoft.com/office/drawing/2014/main" id="{77933EC7-7607-4F9B-8946-946926844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1300" y="44100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4" name="Freeform 100">
              <a:extLst>
                <a:ext uri="{FF2B5EF4-FFF2-40B4-BE49-F238E27FC236}">
                  <a16:creationId xmlns:a16="http://schemas.microsoft.com/office/drawing/2014/main" id="{98A0955A-87AB-4E27-A4EB-390D5A997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0809" y="383064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5" name="Freeform 101">
              <a:extLst>
                <a:ext uri="{FF2B5EF4-FFF2-40B4-BE49-F238E27FC236}">
                  <a16:creationId xmlns:a16="http://schemas.microsoft.com/office/drawing/2014/main" id="{D0D3E081-021C-476C-A0B4-025460A08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26" y="503885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6" name="Freeform 102">
              <a:extLst>
                <a:ext uri="{FF2B5EF4-FFF2-40B4-BE49-F238E27FC236}">
                  <a16:creationId xmlns:a16="http://schemas.microsoft.com/office/drawing/2014/main" id="{73D4B676-80A8-44CB-A417-17AF4DE19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1705" y="5599239"/>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7" name="Freeform 103">
              <a:extLst>
                <a:ext uri="{FF2B5EF4-FFF2-40B4-BE49-F238E27FC236}">
                  <a16:creationId xmlns:a16="http://schemas.microsoft.com/office/drawing/2014/main" id="{B0210B7F-84AA-41BE-87D2-9F5260010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14613" y="586966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8" name="Freeform 104">
              <a:extLst>
                <a:ext uri="{FF2B5EF4-FFF2-40B4-BE49-F238E27FC236}">
                  <a16:creationId xmlns:a16="http://schemas.microsoft.com/office/drawing/2014/main" id="{17B17F87-1255-4200-A4C5-1F8661A386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073" y="240057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9" name="Freeform 113">
              <a:extLst>
                <a:ext uri="{FF2B5EF4-FFF2-40B4-BE49-F238E27FC236}">
                  <a16:creationId xmlns:a16="http://schemas.microsoft.com/office/drawing/2014/main" id="{D55CF0FB-1894-4689-808C-524F20F21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414" y="478849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0" name="Freeform 114">
              <a:extLst>
                <a:ext uri="{FF2B5EF4-FFF2-40B4-BE49-F238E27FC236}">
                  <a16:creationId xmlns:a16="http://schemas.microsoft.com/office/drawing/2014/main" id="{6D672041-E9F6-41CA-8F94-8F92F4F523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4818" y="355480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1" name="Freeform 115">
              <a:extLst>
                <a:ext uri="{FF2B5EF4-FFF2-40B4-BE49-F238E27FC236}">
                  <a16:creationId xmlns:a16="http://schemas.microsoft.com/office/drawing/2014/main" id="{F2980BBB-6C11-4661-B664-64A509E7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9105" y="42176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2" name="Freeform 117">
              <a:extLst>
                <a:ext uri="{FF2B5EF4-FFF2-40B4-BE49-F238E27FC236}">
                  <a16:creationId xmlns:a16="http://schemas.microsoft.com/office/drawing/2014/main" id="{74418F40-0BE6-45C5-A622-A4EC9ECC7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6422" y="591334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3" name="Freeform 118">
              <a:extLst>
                <a:ext uri="{FF2B5EF4-FFF2-40B4-BE49-F238E27FC236}">
                  <a16:creationId xmlns:a16="http://schemas.microsoft.com/office/drawing/2014/main" id="{689670C9-875E-4A8F-8485-379483869D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838" y="649102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4" name="Freeform 119">
              <a:extLst>
                <a:ext uri="{FF2B5EF4-FFF2-40B4-BE49-F238E27FC236}">
                  <a16:creationId xmlns:a16="http://schemas.microsoft.com/office/drawing/2014/main" id="{B73F6F9B-7042-48A0-8AAB-CFD4AE104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2512" y="622265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5" name="Freeform 120">
              <a:extLst>
                <a:ext uri="{FF2B5EF4-FFF2-40B4-BE49-F238E27FC236}">
                  <a16:creationId xmlns:a16="http://schemas.microsoft.com/office/drawing/2014/main" id="{D9922668-2B6F-4226-BEBD-91DBE7EBF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9747" y="379537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6" name="Freeform 121">
              <a:extLst>
                <a:ext uri="{FF2B5EF4-FFF2-40B4-BE49-F238E27FC236}">
                  <a16:creationId xmlns:a16="http://schemas.microsoft.com/office/drawing/2014/main" id="{25E4C9F4-6F2B-48AB-A99B-392DE5473A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8038" y="3572831"/>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7" name="Freeform 125">
              <a:extLst>
                <a:ext uri="{FF2B5EF4-FFF2-40B4-BE49-F238E27FC236}">
                  <a16:creationId xmlns:a16="http://schemas.microsoft.com/office/drawing/2014/main" id="{65715319-1FF9-45E8-9E9A-C674AF42E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0134" y="237101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8" name="Freeform 126">
              <a:extLst>
                <a:ext uri="{FF2B5EF4-FFF2-40B4-BE49-F238E27FC236}">
                  <a16:creationId xmlns:a16="http://schemas.microsoft.com/office/drawing/2014/main" id="{12649F26-7CDE-4DB8-83B3-EF3782AD0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8368" y="322299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9" name="Freeform 127">
              <a:extLst>
                <a:ext uri="{FF2B5EF4-FFF2-40B4-BE49-F238E27FC236}">
                  <a16:creationId xmlns:a16="http://schemas.microsoft.com/office/drawing/2014/main" id="{2FE4021B-DAF2-4374-BA57-A349243422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458" y="41906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0" name="Freeform 128">
              <a:extLst>
                <a:ext uri="{FF2B5EF4-FFF2-40B4-BE49-F238E27FC236}">
                  <a16:creationId xmlns:a16="http://schemas.microsoft.com/office/drawing/2014/main" id="{DF5BAFBB-6EF3-4AB2-AEB6-101F5E93B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704" y="2715183"/>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1" name="Freeform 129">
              <a:extLst>
                <a:ext uri="{FF2B5EF4-FFF2-40B4-BE49-F238E27FC236}">
                  <a16:creationId xmlns:a16="http://schemas.microsoft.com/office/drawing/2014/main" id="{237BBB0E-5E66-4455-9E38-5A7A576FA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1781" y="465589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2" name="Freeform 133">
              <a:extLst>
                <a:ext uri="{FF2B5EF4-FFF2-40B4-BE49-F238E27FC236}">
                  <a16:creationId xmlns:a16="http://schemas.microsoft.com/office/drawing/2014/main" id="{F3737C72-7122-4969-90DB-9F1A2A2E7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2609" y="446188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3" name="Freeform 136">
              <a:extLst>
                <a:ext uri="{FF2B5EF4-FFF2-40B4-BE49-F238E27FC236}">
                  <a16:creationId xmlns:a16="http://schemas.microsoft.com/office/drawing/2014/main" id="{E0471B7E-606B-4DF6-97A3-C86A230047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0748" y="5571356"/>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4" name="Freeform 137">
              <a:extLst>
                <a:ext uri="{FF2B5EF4-FFF2-40B4-BE49-F238E27FC236}">
                  <a16:creationId xmlns:a16="http://schemas.microsoft.com/office/drawing/2014/main" id="{90E27B31-5A24-46EB-85BE-DC5C886BC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5243" y="522148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5" name="Freeform 138">
              <a:extLst>
                <a:ext uri="{FF2B5EF4-FFF2-40B4-BE49-F238E27FC236}">
                  <a16:creationId xmlns:a16="http://schemas.microsoft.com/office/drawing/2014/main" id="{2EDC5D7B-EB07-447D-B76E-A07A6632D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5012" y="497140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6" name="Freeform 139">
              <a:extLst>
                <a:ext uri="{FF2B5EF4-FFF2-40B4-BE49-F238E27FC236}">
                  <a16:creationId xmlns:a16="http://schemas.microsoft.com/office/drawing/2014/main" id="{BC74D79F-6756-4F06-A0F5-DC43209C5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27758" y="649551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7" name="Freeform 140">
              <a:extLst>
                <a:ext uri="{FF2B5EF4-FFF2-40B4-BE49-F238E27FC236}">
                  <a16:creationId xmlns:a16="http://schemas.microsoft.com/office/drawing/2014/main" id="{2210FDBB-A853-4414-A030-69E1F4295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6905" y="295211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8" name="Freeform 142">
              <a:extLst>
                <a:ext uri="{FF2B5EF4-FFF2-40B4-BE49-F238E27FC236}">
                  <a16:creationId xmlns:a16="http://schemas.microsoft.com/office/drawing/2014/main" id="{9AAC29D9-EC94-4008-824A-E1F0F2187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2171" y="470106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9" name="Freeform 143">
              <a:extLst>
                <a:ext uri="{FF2B5EF4-FFF2-40B4-BE49-F238E27FC236}">
                  <a16:creationId xmlns:a16="http://schemas.microsoft.com/office/drawing/2014/main" id="{8B39C842-398E-4937-A696-BFFC3860B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3664" y="5750749"/>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0" name="Freeform 144">
              <a:extLst>
                <a:ext uri="{FF2B5EF4-FFF2-40B4-BE49-F238E27FC236}">
                  <a16:creationId xmlns:a16="http://schemas.microsoft.com/office/drawing/2014/main" id="{7088F78F-878E-460B-87EC-BA3BF1B546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0617" y="602332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1" name="Freeform 145">
              <a:extLst>
                <a:ext uri="{FF2B5EF4-FFF2-40B4-BE49-F238E27FC236}">
                  <a16:creationId xmlns:a16="http://schemas.microsoft.com/office/drawing/2014/main" id="{63E026E2-AE0E-499A-A8FA-39274DFB0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6927" y="623499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2" name="Freeform 8">
              <a:extLst>
                <a:ext uri="{FF2B5EF4-FFF2-40B4-BE49-F238E27FC236}">
                  <a16:creationId xmlns:a16="http://schemas.microsoft.com/office/drawing/2014/main" id="{550BA48D-6442-47A4-95D9-5C452FF88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3470" y="66847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3" name="Freeform 8">
              <a:extLst>
                <a:ext uri="{FF2B5EF4-FFF2-40B4-BE49-F238E27FC236}">
                  <a16:creationId xmlns:a16="http://schemas.microsoft.com/office/drawing/2014/main" id="{06EF15E3-76AB-4075-B334-94FD017C5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3521" y="334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4" name="Freeform 106">
              <a:extLst>
                <a:ext uri="{FF2B5EF4-FFF2-40B4-BE49-F238E27FC236}">
                  <a16:creationId xmlns:a16="http://schemas.microsoft.com/office/drawing/2014/main" id="{9FED76EA-CA3D-4690-9FCE-768160FAB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2771" y="-452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95" name="Group 594">
            <a:extLst>
              <a:ext uri="{FF2B5EF4-FFF2-40B4-BE49-F238E27FC236}">
                <a16:creationId xmlns:a16="http://schemas.microsoft.com/office/drawing/2014/main" id="{794267EB-8640-4DF3-9F5F-F389951094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81725" y="40256"/>
            <a:ext cx="503194" cy="6764629"/>
            <a:chOff x="11581725" y="-50217"/>
            <a:chExt cx="503194" cy="6814823"/>
          </a:xfrm>
        </p:grpSpPr>
        <p:sp>
          <p:nvSpPr>
            <p:cNvPr id="596" name="Freeform 8">
              <a:extLst>
                <a:ext uri="{FF2B5EF4-FFF2-40B4-BE49-F238E27FC236}">
                  <a16:creationId xmlns:a16="http://schemas.microsoft.com/office/drawing/2014/main" id="{62E43E43-4CB1-436A-8F39-FDA46F384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9500" y="66549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7" name="Freeform 43">
              <a:extLst>
                <a:ext uri="{FF2B5EF4-FFF2-40B4-BE49-F238E27FC236}">
                  <a16:creationId xmlns:a16="http://schemas.microsoft.com/office/drawing/2014/main" id="{01953B1A-913D-4BC4-AD4F-7DCC6BB0A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75602" y="79700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8" name="Freeform 51">
              <a:extLst>
                <a:ext uri="{FF2B5EF4-FFF2-40B4-BE49-F238E27FC236}">
                  <a16:creationId xmlns:a16="http://schemas.microsoft.com/office/drawing/2014/main" id="{6085CF7C-052A-40B4-A519-5B9C532D8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8571" y="95141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9" name="Freeform 52">
              <a:extLst>
                <a:ext uri="{FF2B5EF4-FFF2-40B4-BE49-F238E27FC236}">
                  <a16:creationId xmlns:a16="http://schemas.microsoft.com/office/drawing/2014/main" id="{6A30D3AB-0061-492B-87F5-7F8512F49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5576" y="3869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0" name="Freeform 53">
              <a:extLst>
                <a:ext uri="{FF2B5EF4-FFF2-40B4-BE49-F238E27FC236}">
                  <a16:creationId xmlns:a16="http://schemas.microsoft.com/office/drawing/2014/main" id="{69A009B8-1C16-4886-84BE-F36873A8F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657" y="119019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1" name="Freeform 54">
              <a:extLst>
                <a:ext uri="{FF2B5EF4-FFF2-40B4-BE49-F238E27FC236}">
                  <a16:creationId xmlns:a16="http://schemas.microsoft.com/office/drawing/2014/main" id="{4262414F-5D33-444C-81D6-D059EC05D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504" y="5506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2" name="Freeform 55">
              <a:extLst>
                <a:ext uri="{FF2B5EF4-FFF2-40B4-BE49-F238E27FC236}">
                  <a16:creationId xmlns:a16="http://schemas.microsoft.com/office/drawing/2014/main" id="{A035666B-2FAB-4FD6-9ADA-4770A33B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517" y="139979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3" name="Freeform 56">
              <a:extLst>
                <a:ext uri="{FF2B5EF4-FFF2-40B4-BE49-F238E27FC236}">
                  <a16:creationId xmlns:a16="http://schemas.microsoft.com/office/drawing/2014/main" id="{BC45742B-781F-43CF-967D-04E8532B5D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213" y="222982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4" name="Freeform 57">
              <a:extLst>
                <a:ext uri="{FF2B5EF4-FFF2-40B4-BE49-F238E27FC236}">
                  <a16:creationId xmlns:a16="http://schemas.microsoft.com/office/drawing/2014/main" id="{9A565171-85E6-47B4-96D9-A815A5A608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666" y="160953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5" name="Freeform 59">
              <a:extLst>
                <a:ext uri="{FF2B5EF4-FFF2-40B4-BE49-F238E27FC236}">
                  <a16:creationId xmlns:a16="http://schemas.microsoft.com/office/drawing/2014/main" id="{781905C4-1133-4589-891D-4E6052BC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2116" y="1918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6" name="Freeform 60">
              <a:extLst>
                <a:ext uri="{FF2B5EF4-FFF2-40B4-BE49-F238E27FC236}">
                  <a16:creationId xmlns:a16="http://schemas.microsoft.com/office/drawing/2014/main" id="{79D613E3-CA24-4F43-A0A9-345387044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7347" y="183933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7" name="Freeform 61">
              <a:extLst>
                <a:ext uri="{FF2B5EF4-FFF2-40B4-BE49-F238E27FC236}">
                  <a16:creationId xmlns:a16="http://schemas.microsoft.com/office/drawing/2014/main" id="{0C069C76-F3AB-4A56-AB65-D9837622A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3644" y="207369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8" name="Freeform 78">
              <a:extLst>
                <a:ext uri="{FF2B5EF4-FFF2-40B4-BE49-F238E27FC236}">
                  <a16:creationId xmlns:a16="http://schemas.microsoft.com/office/drawing/2014/main" id="{B549DF45-2D76-437C-ACBF-763DF06F3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2882" y="6574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9" name="Freeform 79">
              <a:extLst>
                <a:ext uri="{FF2B5EF4-FFF2-40B4-BE49-F238E27FC236}">
                  <a16:creationId xmlns:a16="http://schemas.microsoft.com/office/drawing/2014/main" id="{B49F2B88-F0AA-40D6-997C-4CD28AD29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5254" y="88847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0" name="Freeform 80">
              <a:extLst>
                <a:ext uri="{FF2B5EF4-FFF2-40B4-BE49-F238E27FC236}">
                  <a16:creationId xmlns:a16="http://schemas.microsoft.com/office/drawing/2014/main" id="{36A4A66A-D1F4-4383-8D28-A68695937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9913" y="112627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1" name="Freeform 81">
              <a:extLst>
                <a:ext uri="{FF2B5EF4-FFF2-40B4-BE49-F238E27FC236}">
                  <a16:creationId xmlns:a16="http://schemas.microsoft.com/office/drawing/2014/main" id="{1A73A306-1140-4842-AB32-DEFA0C75DB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2963" y="213932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2" name="Freeform 82">
              <a:extLst>
                <a:ext uri="{FF2B5EF4-FFF2-40B4-BE49-F238E27FC236}">
                  <a16:creationId xmlns:a16="http://schemas.microsoft.com/office/drawing/2014/main" id="{9E9F1E99-2F3F-4867-BBFE-FCA8F92CA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799" y="191687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3" name="Freeform 83">
              <a:extLst>
                <a:ext uri="{FF2B5EF4-FFF2-40B4-BE49-F238E27FC236}">
                  <a16:creationId xmlns:a16="http://schemas.microsoft.com/office/drawing/2014/main" id="{015B614E-DBF6-4DE6-9339-24B527AE00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3356" y="160208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4" name="Freeform 84">
              <a:extLst>
                <a:ext uri="{FF2B5EF4-FFF2-40B4-BE49-F238E27FC236}">
                  <a16:creationId xmlns:a16="http://schemas.microsoft.com/office/drawing/2014/main" id="{2D99F085-1658-457C-A1E7-8BB59784E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4372" y="4528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 name="Freeform 86">
              <a:extLst>
                <a:ext uri="{FF2B5EF4-FFF2-40B4-BE49-F238E27FC236}">
                  <a16:creationId xmlns:a16="http://schemas.microsoft.com/office/drawing/2014/main" id="{72314D71-6CB0-478C-A2EE-9DD68D4B0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4341" y="1068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 name="Freeform 89">
              <a:extLst>
                <a:ext uri="{FF2B5EF4-FFF2-40B4-BE49-F238E27FC236}">
                  <a16:creationId xmlns:a16="http://schemas.microsoft.com/office/drawing/2014/main" id="{CFF40123-9723-4AED-B3F6-54C54E54AC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144" y="138973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7" name="Freeform 90">
              <a:extLst>
                <a:ext uri="{FF2B5EF4-FFF2-40B4-BE49-F238E27FC236}">
                  <a16:creationId xmlns:a16="http://schemas.microsoft.com/office/drawing/2014/main" id="{18149ACA-B455-497E-A336-7CA5EA3FF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06996" y="20126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8" name="Freeform 32">
              <a:extLst>
                <a:ext uri="{FF2B5EF4-FFF2-40B4-BE49-F238E27FC236}">
                  <a16:creationId xmlns:a16="http://schemas.microsoft.com/office/drawing/2014/main" id="{C0CE652D-B224-4EC0-A270-14E78D333F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5689" y="323256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9" name="Freeform 33">
              <a:extLst>
                <a:ext uri="{FF2B5EF4-FFF2-40B4-BE49-F238E27FC236}">
                  <a16:creationId xmlns:a16="http://schemas.microsoft.com/office/drawing/2014/main" id="{37E8E3DB-6FB9-4F73-B1D1-F3B3A3C101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602" y="432387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0" name="Freeform 34">
              <a:extLst>
                <a:ext uri="{FF2B5EF4-FFF2-40B4-BE49-F238E27FC236}">
                  <a16:creationId xmlns:a16="http://schemas.microsoft.com/office/drawing/2014/main" id="{FA7E6C6A-13E7-43F5-9891-23A9983AEB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9532" y="532120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1" name="Freeform 35">
              <a:extLst>
                <a:ext uri="{FF2B5EF4-FFF2-40B4-BE49-F238E27FC236}">
                  <a16:creationId xmlns:a16="http://schemas.microsoft.com/office/drawing/2014/main" id="{E2A09D59-BD40-4E83-9EE0-71DB34EAB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184" y="453210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2" name="Freeform 36">
              <a:extLst>
                <a:ext uri="{FF2B5EF4-FFF2-40B4-BE49-F238E27FC236}">
                  <a16:creationId xmlns:a16="http://schemas.microsoft.com/office/drawing/2014/main" id="{FB0AF6EA-0C4B-419C-A465-AF41DAD75D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598309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3" name="Freeform 37">
              <a:extLst>
                <a:ext uri="{FF2B5EF4-FFF2-40B4-BE49-F238E27FC236}">
                  <a16:creationId xmlns:a16="http://schemas.microsoft.com/office/drawing/2014/main" id="{994F7A2A-F2AF-4DBA-B4AB-295CD6BFFE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9087" y="299662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4" name="Freeform 38">
              <a:extLst>
                <a:ext uri="{FF2B5EF4-FFF2-40B4-BE49-F238E27FC236}">
                  <a16:creationId xmlns:a16="http://schemas.microsoft.com/office/drawing/2014/main" id="{AF7C6756-507C-4EAA-8584-98559EBA7E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756" y="483672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5" name="Freeform 39">
              <a:extLst>
                <a:ext uri="{FF2B5EF4-FFF2-40B4-BE49-F238E27FC236}">
                  <a16:creationId xmlns:a16="http://schemas.microsoft.com/office/drawing/2014/main" id="{C957EA97-DC3B-4894-B0EF-0548C0FB8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8864" y="50778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6" name="Freeform 40">
              <a:extLst>
                <a:ext uri="{FF2B5EF4-FFF2-40B4-BE49-F238E27FC236}">
                  <a16:creationId xmlns:a16="http://schemas.microsoft.com/office/drawing/2014/main" id="{9E831CBF-DE63-4669-9B35-9E0B9A612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3828" y="253454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7" name="Freeform 41">
              <a:extLst>
                <a:ext uri="{FF2B5EF4-FFF2-40B4-BE49-F238E27FC236}">
                  <a16:creationId xmlns:a16="http://schemas.microsoft.com/office/drawing/2014/main" id="{DDCDA67E-7542-4ED8-949C-84C7EAD42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621509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8" name="Freeform 42">
              <a:extLst>
                <a:ext uri="{FF2B5EF4-FFF2-40B4-BE49-F238E27FC236}">
                  <a16:creationId xmlns:a16="http://schemas.microsoft.com/office/drawing/2014/main" id="{D8B93D38-E025-4D67-8A0C-19E3253208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489" y="553311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9" name="Freeform 44">
              <a:extLst>
                <a:ext uri="{FF2B5EF4-FFF2-40B4-BE49-F238E27FC236}">
                  <a16:creationId xmlns:a16="http://schemas.microsoft.com/office/drawing/2014/main" id="{4E29CE45-4558-426B-8C24-3069B04817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9279" y="401724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0" name="Freeform 45">
              <a:extLst>
                <a:ext uri="{FF2B5EF4-FFF2-40B4-BE49-F238E27FC236}">
                  <a16:creationId xmlns:a16="http://schemas.microsoft.com/office/drawing/2014/main" id="{3B64559B-6389-4C5E-A736-9BB79FBA0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7128" y="57730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46">
              <a:extLst>
                <a:ext uri="{FF2B5EF4-FFF2-40B4-BE49-F238E27FC236}">
                  <a16:creationId xmlns:a16="http://schemas.microsoft.com/office/drawing/2014/main" id="{EB6B7C23-A7CF-4256-932B-D67CD52BAC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187" y="27671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2" name="Freeform 47">
              <a:extLst>
                <a:ext uri="{FF2B5EF4-FFF2-40B4-BE49-F238E27FC236}">
                  <a16:creationId xmlns:a16="http://schemas.microsoft.com/office/drawing/2014/main" id="{62342B15-30BB-40CF-87B9-130A77AC8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4332" y="378611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3" name="Freeform 48">
              <a:extLst>
                <a:ext uri="{FF2B5EF4-FFF2-40B4-BE49-F238E27FC236}">
                  <a16:creationId xmlns:a16="http://schemas.microsoft.com/office/drawing/2014/main" id="{3EEDF4C2-803E-42B9-B9A1-31E071A722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9589" y="355264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4" name="Freeform 49">
              <a:extLst>
                <a:ext uri="{FF2B5EF4-FFF2-40B4-BE49-F238E27FC236}">
                  <a16:creationId xmlns:a16="http://schemas.microsoft.com/office/drawing/2014/main" id="{CFF066B7-F19B-494E-817B-9443234AF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8203" y="644431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5" name="Freeform 62">
              <a:extLst>
                <a:ext uri="{FF2B5EF4-FFF2-40B4-BE49-F238E27FC236}">
                  <a16:creationId xmlns:a16="http://schemas.microsoft.com/office/drawing/2014/main" id="{BEA79FD9-FE3C-474C-9635-FA1AC8B10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0021" y="288696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6" name="Freeform 63">
              <a:extLst>
                <a:ext uri="{FF2B5EF4-FFF2-40B4-BE49-F238E27FC236}">
                  <a16:creationId xmlns:a16="http://schemas.microsoft.com/office/drawing/2014/main" id="{5A1C9036-2209-48AB-9A45-1CF7A88BC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1379" y="402557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7" name="Freeform 64">
              <a:extLst>
                <a:ext uri="{FF2B5EF4-FFF2-40B4-BE49-F238E27FC236}">
                  <a16:creationId xmlns:a16="http://schemas.microsoft.com/office/drawing/2014/main" id="{949D7B76-E779-437D-BF53-4B314E304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330" y="26186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8" name="Freeform 65">
              <a:extLst>
                <a:ext uri="{FF2B5EF4-FFF2-40B4-BE49-F238E27FC236}">
                  <a16:creationId xmlns:a16="http://schemas.microsoft.com/office/drawing/2014/main" id="{6C7666CC-2CD8-49CF-97E8-03A4748E5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961" y="376266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9" name="Freeform 66">
              <a:extLst>
                <a:ext uri="{FF2B5EF4-FFF2-40B4-BE49-F238E27FC236}">
                  <a16:creationId xmlns:a16="http://schemas.microsoft.com/office/drawing/2014/main" id="{6694159E-961A-40AD-9710-DE5D858BE2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43" y="53091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0" name="Freeform 67">
              <a:extLst>
                <a:ext uri="{FF2B5EF4-FFF2-40B4-BE49-F238E27FC236}">
                  <a16:creationId xmlns:a16="http://schemas.microsoft.com/office/drawing/2014/main" id="{3415C869-BF38-4F37-A07D-99863F6F0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7923" y="452512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1" name="Freeform 68">
              <a:extLst>
                <a:ext uri="{FF2B5EF4-FFF2-40B4-BE49-F238E27FC236}">
                  <a16:creationId xmlns:a16="http://schemas.microsoft.com/office/drawing/2014/main" id="{C532C6F8-F368-4C0C-A0C7-26ED5B5C7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5311" y="318238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69">
              <a:extLst>
                <a:ext uri="{FF2B5EF4-FFF2-40B4-BE49-F238E27FC236}">
                  <a16:creationId xmlns:a16="http://schemas.microsoft.com/office/drawing/2014/main" id="{CE0F0051-9235-439E-906C-6D4734860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04568" y="559134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70">
              <a:extLst>
                <a:ext uri="{FF2B5EF4-FFF2-40B4-BE49-F238E27FC236}">
                  <a16:creationId xmlns:a16="http://schemas.microsoft.com/office/drawing/2014/main" id="{595300AA-1720-4A83-A1A6-AEAC14DC4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8781" y="618309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71">
              <a:extLst>
                <a:ext uri="{FF2B5EF4-FFF2-40B4-BE49-F238E27FC236}">
                  <a16:creationId xmlns:a16="http://schemas.microsoft.com/office/drawing/2014/main" id="{4C3205CA-C6A4-4BC9-A856-44012512D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6111" y="507069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72">
              <a:extLst>
                <a:ext uri="{FF2B5EF4-FFF2-40B4-BE49-F238E27FC236}">
                  <a16:creationId xmlns:a16="http://schemas.microsoft.com/office/drawing/2014/main" id="{2ADF09EA-ED2B-435A-98A9-C04F61AEC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2848" y="484383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73">
              <a:extLst>
                <a:ext uri="{FF2B5EF4-FFF2-40B4-BE49-F238E27FC236}">
                  <a16:creationId xmlns:a16="http://schemas.microsoft.com/office/drawing/2014/main" id="{FECDE996-00DD-4523-A839-977B3099D6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21" y="434420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74">
              <a:extLst>
                <a:ext uri="{FF2B5EF4-FFF2-40B4-BE49-F238E27FC236}">
                  <a16:creationId xmlns:a16="http://schemas.microsoft.com/office/drawing/2014/main" id="{41E13E80-7416-41BF-9F70-0471C37552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673" y="59244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75">
              <a:extLst>
                <a:ext uri="{FF2B5EF4-FFF2-40B4-BE49-F238E27FC236}">
                  <a16:creationId xmlns:a16="http://schemas.microsoft.com/office/drawing/2014/main" id="{E0904C63-D5F2-4DEC-BC8B-20A26201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682" y="237888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77">
              <a:extLst>
                <a:ext uri="{FF2B5EF4-FFF2-40B4-BE49-F238E27FC236}">
                  <a16:creationId xmlns:a16="http://schemas.microsoft.com/office/drawing/2014/main" id="{E8FF1427-C8C3-4A62-BA09-C39CD288FD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928" y="354316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85">
              <a:extLst>
                <a:ext uri="{FF2B5EF4-FFF2-40B4-BE49-F238E27FC236}">
                  <a16:creationId xmlns:a16="http://schemas.microsoft.com/office/drawing/2014/main" id="{8A423576-FAF7-451E-8E03-BD83EB4C2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72187" y="637098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87">
              <a:extLst>
                <a:ext uri="{FF2B5EF4-FFF2-40B4-BE49-F238E27FC236}">
                  <a16:creationId xmlns:a16="http://schemas.microsoft.com/office/drawing/2014/main" id="{6E983BE2-E9E0-42E2-9321-D69CE9C5DE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9666" y="659402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88">
              <a:extLst>
                <a:ext uri="{FF2B5EF4-FFF2-40B4-BE49-F238E27FC236}">
                  <a16:creationId xmlns:a16="http://schemas.microsoft.com/office/drawing/2014/main" id="{D3F95FF6-487C-4B8A-8366-D3ED41932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0227" y="564043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8">
              <a:extLst>
                <a:ext uri="{FF2B5EF4-FFF2-40B4-BE49-F238E27FC236}">
                  <a16:creationId xmlns:a16="http://schemas.microsoft.com/office/drawing/2014/main" id="{2FB17AE4-6B5D-4C91-8A55-551DF75ED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3344" y="-28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19532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2268EF-1ED3-4797-8355-F5078CB18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76300"/>
            <a:ext cx="10775021" cy="51152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E1427-77A4-F13E-FB59-75E0429D2539}"/>
              </a:ext>
            </a:extLst>
          </p:cNvPr>
          <p:cNvSpPr>
            <a:spLocks noGrp="1"/>
          </p:cNvSpPr>
          <p:nvPr>
            <p:ph type="title"/>
          </p:nvPr>
        </p:nvSpPr>
        <p:spPr>
          <a:xfrm>
            <a:off x="1335954" y="1165965"/>
            <a:ext cx="8579011" cy="1164425"/>
          </a:xfrm>
        </p:spPr>
        <p:txBody>
          <a:bodyPr>
            <a:normAutofit/>
          </a:bodyPr>
          <a:lstStyle/>
          <a:p>
            <a:pPr>
              <a:lnSpc>
                <a:spcPct val="90000"/>
              </a:lnSpc>
            </a:pPr>
            <a:r>
              <a:rPr lang="en-US" sz="3700"/>
              <a:t>Future work:</a:t>
            </a:r>
            <a:br>
              <a:rPr lang="en-US" sz="3700"/>
            </a:br>
            <a:r>
              <a:rPr lang="en-US" sz="3700"/>
              <a:t>Enhanced Statical Validation </a:t>
            </a:r>
          </a:p>
        </p:txBody>
      </p:sp>
      <p:sp>
        <p:nvSpPr>
          <p:cNvPr id="3" name="Content Placeholder 2">
            <a:extLst>
              <a:ext uri="{FF2B5EF4-FFF2-40B4-BE49-F238E27FC236}">
                <a16:creationId xmlns:a16="http://schemas.microsoft.com/office/drawing/2014/main" id="{4A0C3D27-7FE4-905D-583E-7DACBA0D3161}"/>
              </a:ext>
            </a:extLst>
          </p:cNvPr>
          <p:cNvSpPr>
            <a:spLocks noGrp="1"/>
          </p:cNvSpPr>
          <p:nvPr>
            <p:ph idx="1"/>
          </p:nvPr>
        </p:nvSpPr>
        <p:spPr>
          <a:xfrm>
            <a:off x="2292824" y="2638477"/>
            <a:ext cx="7622141" cy="3031364"/>
          </a:xfrm>
        </p:spPr>
        <p:txBody>
          <a:bodyPr>
            <a:normAutofit/>
          </a:bodyPr>
          <a:lstStyle/>
          <a:p>
            <a:r>
              <a:rPr lang="en-US" sz="1900" dirty="0"/>
              <a:t>Finish the </a:t>
            </a:r>
            <a:r>
              <a:rPr lang="en-US" sz="1900" dirty="0" err="1"/>
              <a:t>Wassmap</a:t>
            </a:r>
            <a:r>
              <a:rPr lang="en-US" sz="1900" dirty="0"/>
              <a:t> embeddings on Coil-100 dataset</a:t>
            </a:r>
          </a:p>
          <a:p>
            <a:r>
              <a:rPr lang="en-US" sz="1900" dirty="0"/>
              <a:t>Conduct Multiple Trials on Classification method across all embeddings techniques. </a:t>
            </a:r>
          </a:p>
          <a:p>
            <a:r>
              <a:rPr lang="en-US" sz="1900" dirty="0"/>
              <a:t>Statistical Testing on Multiple Trials.</a:t>
            </a:r>
          </a:p>
          <a:p>
            <a:r>
              <a:rPr lang="en-US" sz="1900" dirty="0"/>
              <a:t>Perform the t-test to compare </a:t>
            </a:r>
            <a:r>
              <a:rPr lang="en-US" sz="1900" dirty="0" err="1"/>
              <a:t>Wassmap</a:t>
            </a:r>
            <a:r>
              <a:rPr lang="en-US" sz="1900" dirty="0"/>
              <a:t> embeddings directly against to Euclidean Embeddings using the data from the trials.</a:t>
            </a:r>
          </a:p>
        </p:txBody>
      </p:sp>
      <p:grpSp>
        <p:nvGrpSpPr>
          <p:cNvPr id="12" name="Group 11">
            <a:extLst>
              <a:ext uri="{FF2B5EF4-FFF2-40B4-BE49-F238E27FC236}">
                <a16:creationId xmlns:a16="http://schemas.microsoft.com/office/drawing/2014/main" id="{60756232-7BA9-4CEA-9C9D-67E53C91B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16220" y="31138"/>
            <a:ext cx="521147" cy="6782575"/>
            <a:chOff x="11016220" y="-64032"/>
            <a:chExt cx="521147" cy="6858421"/>
          </a:xfrm>
          <a:solidFill>
            <a:schemeClr val="bg2">
              <a:lumMod val="90000"/>
            </a:schemeClr>
          </a:solidFill>
        </p:grpSpPr>
        <p:sp>
          <p:nvSpPr>
            <p:cNvPr id="13" name="Freeform 6">
              <a:extLst>
                <a:ext uri="{FF2B5EF4-FFF2-40B4-BE49-F238E27FC236}">
                  <a16:creationId xmlns:a16="http://schemas.microsoft.com/office/drawing/2014/main" id="{7BEB0739-EF74-4D95-80D7-4173F5B98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417" y="39783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5">
              <a:extLst>
                <a:ext uri="{FF2B5EF4-FFF2-40B4-BE49-F238E27FC236}">
                  <a16:creationId xmlns:a16="http://schemas.microsoft.com/office/drawing/2014/main" id="{783B7BCE-EE41-439B-B505-CCE4A75EA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0403" y="1918333"/>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06">
              <a:extLst>
                <a:ext uri="{FF2B5EF4-FFF2-40B4-BE49-F238E27FC236}">
                  <a16:creationId xmlns:a16="http://schemas.microsoft.com/office/drawing/2014/main" id="{3C74358B-9A47-45F3-8386-A5618A504A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040" y="5254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7">
              <a:extLst>
                <a:ext uri="{FF2B5EF4-FFF2-40B4-BE49-F238E27FC236}">
                  <a16:creationId xmlns:a16="http://schemas.microsoft.com/office/drawing/2014/main" id="{99DE0B49-D1D7-4B06-9F02-E82BAD335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805" y="22054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8">
              <a:extLst>
                <a:ext uri="{FF2B5EF4-FFF2-40B4-BE49-F238E27FC236}">
                  <a16:creationId xmlns:a16="http://schemas.microsoft.com/office/drawing/2014/main" id="{3E40A68B-6E09-47B3-B503-187E6DB05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1" y="113529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9">
              <a:extLst>
                <a:ext uri="{FF2B5EF4-FFF2-40B4-BE49-F238E27FC236}">
                  <a16:creationId xmlns:a16="http://schemas.microsoft.com/office/drawing/2014/main" id="{D689A519-2610-420E-A0A9-969BFF67B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0908" y="163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6FBC6584-911F-4264-B473-D2BF13165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4" y="2776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1">
              <a:extLst>
                <a:ext uri="{FF2B5EF4-FFF2-40B4-BE49-F238E27FC236}">
                  <a16:creationId xmlns:a16="http://schemas.microsoft.com/office/drawing/2014/main" id="{43BA3088-9071-4CB5-AA87-D26ADA6A0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8963" y="136511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036754A1-5FF1-4DAF-865F-51A8F732D4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8466" y="8464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22">
              <a:extLst>
                <a:ext uri="{FF2B5EF4-FFF2-40B4-BE49-F238E27FC236}">
                  <a16:creationId xmlns:a16="http://schemas.microsoft.com/office/drawing/2014/main" id="{3113C36F-F2C1-4AEF-907E-B011FC7DF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1027" y="15726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05297B79-2217-4E20-ADCE-55A99DFC2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9476" y="1500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CDFBCAF2-7156-47B5-B4CD-4C9A6B0C57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2697" y="4392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1">
              <a:extLst>
                <a:ext uri="{FF2B5EF4-FFF2-40B4-BE49-F238E27FC236}">
                  <a16:creationId xmlns:a16="http://schemas.microsoft.com/office/drawing/2014/main" id="{6141C6ED-A205-4582-B2B7-28AEFFCE9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6515" y="9942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2">
              <a:extLst>
                <a:ext uri="{FF2B5EF4-FFF2-40B4-BE49-F238E27FC236}">
                  <a16:creationId xmlns:a16="http://schemas.microsoft.com/office/drawing/2014/main" id="{45D98E0C-835E-42DB-8E99-55F88B5D39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8170" y="187389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4">
              <a:extLst>
                <a:ext uri="{FF2B5EF4-FFF2-40B4-BE49-F238E27FC236}">
                  <a16:creationId xmlns:a16="http://schemas.microsoft.com/office/drawing/2014/main" id="{C1A190CA-579E-475F-A682-AE831D0B62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318" y="200578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5">
              <a:extLst>
                <a:ext uri="{FF2B5EF4-FFF2-40B4-BE49-F238E27FC236}">
                  <a16:creationId xmlns:a16="http://schemas.microsoft.com/office/drawing/2014/main" id="{95752704-828A-4BF6-9D5B-7EE272F3C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3854" y="76460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41">
              <a:extLst>
                <a:ext uri="{FF2B5EF4-FFF2-40B4-BE49-F238E27FC236}">
                  <a16:creationId xmlns:a16="http://schemas.microsoft.com/office/drawing/2014/main" id="{1DDC7947-4F4F-4B68-8A9A-5B08914D36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8602" y="114885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a:extLst>
                <a:ext uri="{FF2B5EF4-FFF2-40B4-BE49-F238E27FC236}">
                  <a16:creationId xmlns:a16="http://schemas.microsoft.com/office/drawing/2014/main" id="{F9B6A847-04BE-4DA2-9766-403B52C533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9223" y="27004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2">
              <a:extLst>
                <a:ext uri="{FF2B5EF4-FFF2-40B4-BE49-F238E27FC236}">
                  <a16:creationId xmlns:a16="http://schemas.microsoft.com/office/drawing/2014/main" id="{E0120860-FA73-465D-98A8-0A80630A7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8263" y="235689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a:extLst>
                <a:ext uri="{FF2B5EF4-FFF2-40B4-BE49-F238E27FC236}">
                  <a16:creationId xmlns:a16="http://schemas.microsoft.com/office/drawing/2014/main" id="{73B154EA-FA98-4BA2-B207-56A75AF5F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5" y="328527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4">
              <a:extLst>
                <a:ext uri="{FF2B5EF4-FFF2-40B4-BE49-F238E27FC236}">
                  <a16:creationId xmlns:a16="http://schemas.microsoft.com/office/drawing/2014/main" id="{CD9D9A2E-D334-4FF7-AE1B-3C73FF735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71" y="530384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a:extLst>
                <a:ext uri="{FF2B5EF4-FFF2-40B4-BE49-F238E27FC236}">
                  <a16:creationId xmlns:a16="http://schemas.microsoft.com/office/drawing/2014/main" id="{C3CEB375-641F-4ACA-BFE8-15BCE9CFB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1222" y="299225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6">
              <a:extLst>
                <a:ext uri="{FF2B5EF4-FFF2-40B4-BE49-F238E27FC236}">
                  <a16:creationId xmlns:a16="http://schemas.microsoft.com/office/drawing/2014/main" id="{64C2C2DC-ADC8-45C1-9176-0BE21158B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6608" y="3511815"/>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6DC6FE9E-EE79-4AAD-B79F-D1320F972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5920" y="47206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8">
              <a:extLst>
                <a:ext uri="{FF2B5EF4-FFF2-40B4-BE49-F238E27FC236}">
                  <a16:creationId xmlns:a16="http://schemas.microsoft.com/office/drawing/2014/main" id="{4A065DC5-0B08-4188-9CAC-C782BE3346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8405" y="420220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9">
              <a:extLst>
                <a:ext uri="{FF2B5EF4-FFF2-40B4-BE49-F238E27FC236}">
                  <a16:creationId xmlns:a16="http://schemas.microsoft.com/office/drawing/2014/main" id="{77933EC7-7607-4F9B-8946-946926844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1300" y="44100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0">
              <a:extLst>
                <a:ext uri="{FF2B5EF4-FFF2-40B4-BE49-F238E27FC236}">
                  <a16:creationId xmlns:a16="http://schemas.microsoft.com/office/drawing/2014/main" id="{98A0955A-87AB-4E27-A4EB-390D5A997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0809" y="383064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1">
              <a:extLst>
                <a:ext uri="{FF2B5EF4-FFF2-40B4-BE49-F238E27FC236}">
                  <a16:creationId xmlns:a16="http://schemas.microsoft.com/office/drawing/2014/main" id="{D0D3E081-021C-476C-A0B4-025460A08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26" y="503885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2">
              <a:extLst>
                <a:ext uri="{FF2B5EF4-FFF2-40B4-BE49-F238E27FC236}">
                  <a16:creationId xmlns:a16="http://schemas.microsoft.com/office/drawing/2014/main" id="{73D4B676-80A8-44CB-A417-17AF4DE19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1705" y="5599239"/>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3">
              <a:extLst>
                <a:ext uri="{FF2B5EF4-FFF2-40B4-BE49-F238E27FC236}">
                  <a16:creationId xmlns:a16="http://schemas.microsoft.com/office/drawing/2014/main" id="{B0210B7F-84AA-41BE-87D2-9F5260010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14613" y="586966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4">
              <a:extLst>
                <a:ext uri="{FF2B5EF4-FFF2-40B4-BE49-F238E27FC236}">
                  <a16:creationId xmlns:a16="http://schemas.microsoft.com/office/drawing/2014/main" id="{17B17F87-1255-4200-A4C5-1F8661A386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073" y="240057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3">
              <a:extLst>
                <a:ext uri="{FF2B5EF4-FFF2-40B4-BE49-F238E27FC236}">
                  <a16:creationId xmlns:a16="http://schemas.microsoft.com/office/drawing/2014/main" id="{D55CF0FB-1894-4689-808C-524F20F21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414" y="478849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D672041-E9F6-41CA-8F94-8F92F4F523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4818" y="355480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5">
              <a:extLst>
                <a:ext uri="{FF2B5EF4-FFF2-40B4-BE49-F238E27FC236}">
                  <a16:creationId xmlns:a16="http://schemas.microsoft.com/office/drawing/2014/main" id="{F2980BBB-6C11-4661-B664-64A509E7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9105" y="42176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7">
              <a:extLst>
                <a:ext uri="{FF2B5EF4-FFF2-40B4-BE49-F238E27FC236}">
                  <a16:creationId xmlns:a16="http://schemas.microsoft.com/office/drawing/2014/main" id="{74418F40-0BE6-45C5-A622-A4EC9ECC7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6422" y="591334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8">
              <a:extLst>
                <a:ext uri="{FF2B5EF4-FFF2-40B4-BE49-F238E27FC236}">
                  <a16:creationId xmlns:a16="http://schemas.microsoft.com/office/drawing/2014/main" id="{689670C9-875E-4A8F-8485-379483869D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838" y="649102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9">
              <a:extLst>
                <a:ext uri="{FF2B5EF4-FFF2-40B4-BE49-F238E27FC236}">
                  <a16:creationId xmlns:a16="http://schemas.microsoft.com/office/drawing/2014/main" id="{B73F6F9B-7042-48A0-8AAB-CFD4AE104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2512" y="622265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20">
              <a:extLst>
                <a:ext uri="{FF2B5EF4-FFF2-40B4-BE49-F238E27FC236}">
                  <a16:creationId xmlns:a16="http://schemas.microsoft.com/office/drawing/2014/main" id="{D9922668-2B6F-4226-BEBD-91DBE7EBF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9747" y="379537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1">
              <a:extLst>
                <a:ext uri="{FF2B5EF4-FFF2-40B4-BE49-F238E27FC236}">
                  <a16:creationId xmlns:a16="http://schemas.microsoft.com/office/drawing/2014/main" id="{25E4C9F4-6F2B-48AB-A99B-392DE5473A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8038" y="3572831"/>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5">
              <a:extLst>
                <a:ext uri="{FF2B5EF4-FFF2-40B4-BE49-F238E27FC236}">
                  <a16:creationId xmlns:a16="http://schemas.microsoft.com/office/drawing/2014/main" id="{65715319-1FF9-45E8-9E9A-C674AF42E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0134" y="237101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6">
              <a:extLst>
                <a:ext uri="{FF2B5EF4-FFF2-40B4-BE49-F238E27FC236}">
                  <a16:creationId xmlns:a16="http://schemas.microsoft.com/office/drawing/2014/main" id="{12649F26-7CDE-4DB8-83B3-EF3782AD0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8368" y="322299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7">
              <a:extLst>
                <a:ext uri="{FF2B5EF4-FFF2-40B4-BE49-F238E27FC236}">
                  <a16:creationId xmlns:a16="http://schemas.microsoft.com/office/drawing/2014/main" id="{2FE4021B-DAF2-4374-BA57-A349243422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458" y="41906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8">
              <a:extLst>
                <a:ext uri="{FF2B5EF4-FFF2-40B4-BE49-F238E27FC236}">
                  <a16:creationId xmlns:a16="http://schemas.microsoft.com/office/drawing/2014/main" id="{DF5BAFBB-6EF3-4AB2-AEB6-101F5E93B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704" y="2715183"/>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9">
              <a:extLst>
                <a:ext uri="{FF2B5EF4-FFF2-40B4-BE49-F238E27FC236}">
                  <a16:creationId xmlns:a16="http://schemas.microsoft.com/office/drawing/2014/main" id="{237BBB0E-5E66-4455-9E38-5A7A576FA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1781" y="465589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3">
              <a:extLst>
                <a:ext uri="{FF2B5EF4-FFF2-40B4-BE49-F238E27FC236}">
                  <a16:creationId xmlns:a16="http://schemas.microsoft.com/office/drawing/2014/main" id="{F3737C72-7122-4969-90DB-9F1A2A2E7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2609" y="446188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6">
              <a:extLst>
                <a:ext uri="{FF2B5EF4-FFF2-40B4-BE49-F238E27FC236}">
                  <a16:creationId xmlns:a16="http://schemas.microsoft.com/office/drawing/2014/main" id="{E0471B7E-606B-4DF6-97A3-C86A230047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0748" y="5571356"/>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7">
              <a:extLst>
                <a:ext uri="{FF2B5EF4-FFF2-40B4-BE49-F238E27FC236}">
                  <a16:creationId xmlns:a16="http://schemas.microsoft.com/office/drawing/2014/main" id="{90E27B31-5A24-46EB-85BE-DC5C886BC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5243" y="522148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8">
              <a:extLst>
                <a:ext uri="{FF2B5EF4-FFF2-40B4-BE49-F238E27FC236}">
                  <a16:creationId xmlns:a16="http://schemas.microsoft.com/office/drawing/2014/main" id="{2EDC5D7B-EB07-447D-B76E-A07A6632D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5012" y="497140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9">
              <a:extLst>
                <a:ext uri="{FF2B5EF4-FFF2-40B4-BE49-F238E27FC236}">
                  <a16:creationId xmlns:a16="http://schemas.microsoft.com/office/drawing/2014/main" id="{BC74D79F-6756-4F06-A0F5-DC43209C5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27758" y="649551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0">
              <a:extLst>
                <a:ext uri="{FF2B5EF4-FFF2-40B4-BE49-F238E27FC236}">
                  <a16:creationId xmlns:a16="http://schemas.microsoft.com/office/drawing/2014/main" id="{2210FDBB-A853-4414-A030-69E1F4295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6905" y="295211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2">
              <a:extLst>
                <a:ext uri="{FF2B5EF4-FFF2-40B4-BE49-F238E27FC236}">
                  <a16:creationId xmlns:a16="http://schemas.microsoft.com/office/drawing/2014/main" id="{9AAC29D9-EC94-4008-824A-E1F0F2187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2171" y="470106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3">
              <a:extLst>
                <a:ext uri="{FF2B5EF4-FFF2-40B4-BE49-F238E27FC236}">
                  <a16:creationId xmlns:a16="http://schemas.microsoft.com/office/drawing/2014/main" id="{8B39C842-398E-4937-A696-BFFC3860B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3664" y="5750749"/>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44">
              <a:extLst>
                <a:ext uri="{FF2B5EF4-FFF2-40B4-BE49-F238E27FC236}">
                  <a16:creationId xmlns:a16="http://schemas.microsoft.com/office/drawing/2014/main" id="{7088F78F-878E-460B-87EC-BA3BF1B546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0617" y="602332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45">
              <a:extLst>
                <a:ext uri="{FF2B5EF4-FFF2-40B4-BE49-F238E27FC236}">
                  <a16:creationId xmlns:a16="http://schemas.microsoft.com/office/drawing/2014/main" id="{63E026E2-AE0E-499A-A8FA-39274DFB0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6927" y="623499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550BA48D-6442-47A4-95D9-5C452FF88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3470" y="66847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06EF15E3-76AB-4075-B334-94FD017C5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3521" y="334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9FED76EA-CA3D-4690-9FCE-768160FAB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2771" y="-452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794267EB-8640-4DF3-9F5F-F389951094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81725" y="40256"/>
            <a:ext cx="503194" cy="6764629"/>
            <a:chOff x="11581725" y="-50217"/>
            <a:chExt cx="503194" cy="6814823"/>
          </a:xfrm>
        </p:grpSpPr>
        <p:sp>
          <p:nvSpPr>
            <p:cNvPr id="72" name="Freeform 8">
              <a:extLst>
                <a:ext uri="{FF2B5EF4-FFF2-40B4-BE49-F238E27FC236}">
                  <a16:creationId xmlns:a16="http://schemas.microsoft.com/office/drawing/2014/main" id="{62E43E43-4CB1-436A-8F39-FDA46F384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9500" y="66549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43">
              <a:extLst>
                <a:ext uri="{FF2B5EF4-FFF2-40B4-BE49-F238E27FC236}">
                  <a16:creationId xmlns:a16="http://schemas.microsoft.com/office/drawing/2014/main" id="{01953B1A-913D-4BC4-AD4F-7DCC6BB0A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75602" y="79700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6085CF7C-052A-40B4-A519-5B9C532D8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8571" y="95141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6A30D3AB-0061-492B-87F5-7F8512F49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5576" y="3869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69A009B8-1C16-4886-84BE-F36873A8F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657" y="119019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4262414F-5D33-444C-81D6-D059EC05D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504" y="5506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A035666B-2FAB-4FD6-9ADA-4770A33B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517" y="139979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BC45742B-781F-43CF-967D-04E8532B5D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213" y="222982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9A565171-85E6-47B4-96D9-A815A5A608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666" y="160953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9">
              <a:extLst>
                <a:ext uri="{FF2B5EF4-FFF2-40B4-BE49-F238E27FC236}">
                  <a16:creationId xmlns:a16="http://schemas.microsoft.com/office/drawing/2014/main" id="{781905C4-1133-4589-891D-4E6052BC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2116" y="1918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0">
              <a:extLst>
                <a:ext uri="{FF2B5EF4-FFF2-40B4-BE49-F238E27FC236}">
                  <a16:creationId xmlns:a16="http://schemas.microsoft.com/office/drawing/2014/main" id="{79D613E3-CA24-4F43-A0A9-345387044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7347" y="183933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1">
              <a:extLst>
                <a:ext uri="{FF2B5EF4-FFF2-40B4-BE49-F238E27FC236}">
                  <a16:creationId xmlns:a16="http://schemas.microsoft.com/office/drawing/2014/main" id="{0C069C76-F3AB-4A56-AB65-D9837622A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3644" y="207369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B549DF45-2D76-437C-ACBF-763DF06F3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2882" y="6574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B49F2B88-F0AA-40D6-997C-4CD28AD29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5254" y="88847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36A4A66A-D1F4-4383-8D28-A68695937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9913" y="112627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1A73A306-1140-4842-AB32-DEFA0C75DB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2963" y="213932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9E9F1E99-2F3F-4867-BBFE-FCA8F92CA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799" y="191687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015B614E-DBF6-4DE6-9339-24B527AE00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3356" y="160208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2D99F085-1658-457C-A1E7-8BB59784E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4372" y="4528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6">
              <a:extLst>
                <a:ext uri="{FF2B5EF4-FFF2-40B4-BE49-F238E27FC236}">
                  <a16:creationId xmlns:a16="http://schemas.microsoft.com/office/drawing/2014/main" id="{72314D71-6CB0-478C-A2EE-9DD68D4B0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4341" y="1068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9">
              <a:extLst>
                <a:ext uri="{FF2B5EF4-FFF2-40B4-BE49-F238E27FC236}">
                  <a16:creationId xmlns:a16="http://schemas.microsoft.com/office/drawing/2014/main" id="{CFF40123-9723-4AED-B3F6-54C54E54AC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144" y="138973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0">
              <a:extLst>
                <a:ext uri="{FF2B5EF4-FFF2-40B4-BE49-F238E27FC236}">
                  <a16:creationId xmlns:a16="http://schemas.microsoft.com/office/drawing/2014/main" id="{18149ACA-B455-497E-A336-7CA5EA3FF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06996" y="20126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32">
              <a:extLst>
                <a:ext uri="{FF2B5EF4-FFF2-40B4-BE49-F238E27FC236}">
                  <a16:creationId xmlns:a16="http://schemas.microsoft.com/office/drawing/2014/main" id="{C0CE652D-B224-4EC0-A270-14E78D333F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5689" y="323256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33">
              <a:extLst>
                <a:ext uri="{FF2B5EF4-FFF2-40B4-BE49-F238E27FC236}">
                  <a16:creationId xmlns:a16="http://schemas.microsoft.com/office/drawing/2014/main" id="{37E8E3DB-6FB9-4F73-B1D1-F3B3A3C101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602" y="432387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4">
              <a:extLst>
                <a:ext uri="{FF2B5EF4-FFF2-40B4-BE49-F238E27FC236}">
                  <a16:creationId xmlns:a16="http://schemas.microsoft.com/office/drawing/2014/main" id="{FA7E6C6A-13E7-43F5-9891-23A9983AEB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9532" y="532120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35">
              <a:extLst>
                <a:ext uri="{FF2B5EF4-FFF2-40B4-BE49-F238E27FC236}">
                  <a16:creationId xmlns:a16="http://schemas.microsoft.com/office/drawing/2014/main" id="{E2A09D59-BD40-4E83-9EE0-71DB34EAB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184" y="453210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36">
              <a:extLst>
                <a:ext uri="{FF2B5EF4-FFF2-40B4-BE49-F238E27FC236}">
                  <a16:creationId xmlns:a16="http://schemas.microsoft.com/office/drawing/2014/main" id="{FB0AF6EA-0C4B-419C-A465-AF41DAD75D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598309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37">
              <a:extLst>
                <a:ext uri="{FF2B5EF4-FFF2-40B4-BE49-F238E27FC236}">
                  <a16:creationId xmlns:a16="http://schemas.microsoft.com/office/drawing/2014/main" id="{994F7A2A-F2AF-4DBA-B4AB-295CD6BFFE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9087" y="299662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38">
              <a:extLst>
                <a:ext uri="{FF2B5EF4-FFF2-40B4-BE49-F238E27FC236}">
                  <a16:creationId xmlns:a16="http://schemas.microsoft.com/office/drawing/2014/main" id="{AF7C6756-507C-4EAA-8584-98559EBA7E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756" y="483672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9">
              <a:extLst>
                <a:ext uri="{FF2B5EF4-FFF2-40B4-BE49-F238E27FC236}">
                  <a16:creationId xmlns:a16="http://schemas.microsoft.com/office/drawing/2014/main" id="{C957EA97-DC3B-4894-B0EF-0548C0FB8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8864" y="50778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40">
              <a:extLst>
                <a:ext uri="{FF2B5EF4-FFF2-40B4-BE49-F238E27FC236}">
                  <a16:creationId xmlns:a16="http://schemas.microsoft.com/office/drawing/2014/main" id="{9E831CBF-DE63-4669-9B35-9E0B9A612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3828" y="253454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41">
              <a:extLst>
                <a:ext uri="{FF2B5EF4-FFF2-40B4-BE49-F238E27FC236}">
                  <a16:creationId xmlns:a16="http://schemas.microsoft.com/office/drawing/2014/main" id="{DDCDA67E-7542-4ED8-949C-84C7EAD42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621509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42">
              <a:extLst>
                <a:ext uri="{FF2B5EF4-FFF2-40B4-BE49-F238E27FC236}">
                  <a16:creationId xmlns:a16="http://schemas.microsoft.com/office/drawing/2014/main" id="{D8B93D38-E025-4D67-8A0C-19E3253208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489" y="553311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44">
              <a:extLst>
                <a:ext uri="{FF2B5EF4-FFF2-40B4-BE49-F238E27FC236}">
                  <a16:creationId xmlns:a16="http://schemas.microsoft.com/office/drawing/2014/main" id="{4E29CE45-4558-426B-8C24-3069B04817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9279" y="401724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5">
              <a:extLst>
                <a:ext uri="{FF2B5EF4-FFF2-40B4-BE49-F238E27FC236}">
                  <a16:creationId xmlns:a16="http://schemas.microsoft.com/office/drawing/2014/main" id="{3B64559B-6389-4C5E-A736-9BB79FBA0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7128" y="57730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6">
              <a:extLst>
                <a:ext uri="{FF2B5EF4-FFF2-40B4-BE49-F238E27FC236}">
                  <a16:creationId xmlns:a16="http://schemas.microsoft.com/office/drawing/2014/main" id="{EB6B7C23-A7CF-4256-932B-D67CD52BAC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187" y="27671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47">
              <a:extLst>
                <a:ext uri="{FF2B5EF4-FFF2-40B4-BE49-F238E27FC236}">
                  <a16:creationId xmlns:a16="http://schemas.microsoft.com/office/drawing/2014/main" id="{62342B15-30BB-40CF-87B9-130A77AC8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4332" y="378611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8">
              <a:extLst>
                <a:ext uri="{FF2B5EF4-FFF2-40B4-BE49-F238E27FC236}">
                  <a16:creationId xmlns:a16="http://schemas.microsoft.com/office/drawing/2014/main" id="{3EEDF4C2-803E-42B9-B9A1-31E071A722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9589" y="355264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9">
              <a:extLst>
                <a:ext uri="{FF2B5EF4-FFF2-40B4-BE49-F238E27FC236}">
                  <a16:creationId xmlns:a16="http://schemas.microsoft.com/office/drawing/2014/main" id="{CFF066B7-F19B-494E-817B-9443234AF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8203" y="644431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2">
              <a:extLst>
                <a:ext uri="{FF2B5EF4-FFF2-40B4-BE49-F238E27FC236}">
                  <a16:creationId xmlns:a16="http://schemas.microsoft.com/office/drawing/2014/main" id="{BEA79FD9-FE3C-474C-9635-FA1AC8B10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0021" y="288696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3">
              <a:extLst>
                <a:ext uri="{FF2B5EF4-FFF2-40B4-BE49-F238E27FC236}">
                  <a16:creationId xmlns:a16="http://schemas.microsoft.com/office/drawing/2014/main" id="{5A1C9036-2209-48AB-9A45-1CF7A88BC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1379" y="402557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4">
              <a:extLst>
                <a:ext uri="{FF2B5EF4-FFF2-40B4-BE49-F238E27FC236}">
                  <a16:creationId xmlns:a16="http://schemas.microsoft.com/office/drawing/2014/main" id="{949D7B76-E779-437D-BF53-4B314E304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330" y="26186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5">
              <a:extLst>
                <a:ext uri="{FF2B5EF4-FFF2-40B4-BE49-F238E27FC236}">
                  <a16:creationId xmlns:a16="http://schemas.microsoft.com/office/drawing/2014/main" id="{6C7666CC-2CD8-49CF-97E8-03A4748E5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961" y="376266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6">
              <a:extLst>
                <a:ext uri="{FF2B5EF4-FFF2-40B4-BE49-F238E27FC236}">
                  <a16:creationId xmlns:a16="http://schemas.microsoft.com/office/drawing/2014/main" id="{6694159E-961A-40AD-9710-DE5D858BE2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43" y="53091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7">
              <a:extLst>
                <a:ext uri="{FF2B5EF4-FFF2-40B4-BE49-F238E27FC236}">
                  <a16:creationId xmlns:a16="http://schemas.microsoft.com/office/drawing/2014/main" id="{3415C869-BF38-4F37-A07D-99863F6F0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7923" y="452512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8">
              <a:extLst>
                <a:ext uri="{FF2B5EF4-FFF2-40B4-BE49-F238E27FC236}">
                  <a16:creationId xmlns:a16="http://schemas.microsoft.com/office/drawing/2014/main" id="{C532C6F8-F368-4C0C-A0C7-26ED5B5C7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5311" y="318238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9">
              <a:extLst>
                <a:ext uri="{FF2B5EF4-FFF2-40B4-BE49-F238E27FC236}">
                  <a16:creationId xmlns:a16="http://schemas.microsoft.com/office/drawing/2014/main" id="{CE0F0051-9235-439E-906C-6D4734860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04568" y="559134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0">
              <a:extLst>
                <a:ext uri="{FF2B5EF4-FFF2-40B4-BE49-F238E27FC236}">
                  <a16:creationId xmlns:a16="http://schemas.microsoft.com/office/drawing/2014/main" id="{595300AA-1720-4A83-A1A6-AEAC14DC4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8781" y="618309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71">
              <a:extLst>
                <a:ext uri="{FF2B5EF4-FFF2-40B4-BE49-F238E27FC236}">
                  <a16:creationId xmlns:a16="http://schemas.microsoft.com/office/drawing/2014/main" id="{4C3205CA-C6A4-4BC9-A856-44012512D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6111" y="507069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72">
              <a:extLst>
                <a:ext uri="{FF2B5EF4-FFF2-40B4-BE49-F238E27FC236}">
                  <a16:creationId xmlns:a16="http://schemas.microsoft.com/office/drawing/2014/main" id="{2ADF09EA-ED2B-435A-98A9-C04F61AEC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2848" y="484383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73">
              <a:extLst>
                <a:ext uri="{FF2B5EF4-FFF2-40B4-BE49-F238E27FC236}">
                  <a16:creationId xmlns:a16="http://schemas.microsoft.com/office/drawing/2014/main" id="{FECDE996-00DD-4523-A839-977B3099D6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21" y="434420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74">
              <a:extLst>
                <a:ext uri="{FF2B5EF4-FFF2-40B4-BE49-F238E27FC236}">
                  <a16:creationId xmlns:a16="http://schemas.microsoft.com/office/drawing/2014/main" id="{41E13E80-7416-41BF-9F70-0471C37552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673" y="59244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75">
              <a:extLst>
                <a:ext uri="{FF2B5EF4-FFF2-40B4-BE49-F238E27FC236}">
                  <a16:creationId xmlns:a16="http://schemas.microsoft.com/office/drawing/2014/main" id="{E0904C63-D5F2-4DEC-BC8B-20A26201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682" y="237888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77">
              <a:extLst>
                <a:ext uri="{FF2B5EF4-FFF2-40B4-BE49-F238E27FC236}">
                  <a16:creationId xmlns:a16="http://schemas.microsoft.com/office/drawing/2014/main" id="{E8FF1427-C8C3-4A62-BA09-C39CD288FD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928" y="354316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5">
              <a:extLst>
                <a:ext uri="{FF2B5EF4-FFF2-40B4-BE49-F238E27FC236}">
                  <a16:creationId xmlns:a16="http://schemas.microsoft.com/office/drawing/2014/main" id="{8A423576-FAF7-451E-8E03-BD83EB4C2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72187" y="637098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7">
              <a:extLst>
                <a:ext uri="{FF2B5EF4-FFF2-40B4-BE49-F238E27FC236}">
                  <a16:creationId xmlns:a16="http://schemas.microsoft.com/office/drawing/2014/main" id="{6E983BE2-E9E0-42E2-9321-D69CE9C5DE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9666" y="659402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8">
              <a:extLst>
                <a:ext uri="{FF2B5EF4-FFF2-40B4-BE49-F238E27FC236}">
                  <a16:creationId xmlns:a16="http://schemas.microsoft.com/office/drawing/2014/main" id="{D3F95FF6-487C-4B8A-8366-D3ED41932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0227" y="564043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
              <a:extLst>
                <a:ext uri="{FF2B5EF4-FFF2-40B4-BE49-F238E27FC236}">
                  <a16:creationId xmlns:a16="http://schemas.microsoft.com/office/drawing/2014/main" id="{2FB17AE4-6B5D-4C91-8A55-551DF75ED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3344" y="-28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1532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69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4080BC15-6F3E-4EDC-BB73-20706F74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DE689-10A4-4AC8-CB85-DC2500C1664F}"/>
              </a:ext>
            </a:extLst>
          </p:cNvPr>
          <p:cNvSpPr>
            <a:spLocks noGrp="1"/>
          </p:cNvSpPr>
          <p:nvPr>
            <p:ph type="title"/>
          </p:nvPr>
        </p:nvSpPr>
        <p:spPr>
          <a:xfrm>
            <a:off x="877326" y="792916"/>
            <a:ext cx="10426923" cy="846581"/>
          </a:xfrm>
        </p:spPr>
        <p:txBody>
          <a:bodyPr>
            <a:normAutofit/>
          </a:bodyPr>
          <a:lstStyle/>
          <a:p>
            <a:pPr algn="ctr">
              <a:lnSpc>
                <a:spcPct val="90000"/>
              </a:lnSpc>
            </a:pPr>
            <a:r>
              <a:rPr lang="en-US" sz="2500" b="1" dirty="0"/>
              <a:t>Data </a:t>
            </a:r>
            <a:r>
              <a:rPr lang="en-US" sz="2500" b="1" i="0" u="none" strike="noStrike" dirty="0">
                <a:effectLst/>
              </a:rPr>
              <a:t>Preprocessing </a:t>
            </a:r>
            <a:br>
              <a:rPr lang="en-US" sz="2500" b="0" i="0" u="none" strike="noStrike" dirty="0">
                <a:effectLst/>
              </a:rPr>
            </a:br>
            <a:endParaRPr lang="en-US" sz="2500" dirty="0"/>
          </a:p>
        </p:txBody>
      </p:sp>
      <p:sp>
        <p:nvSpPr>
          <p:cNvPr id="228" name="Freeform 8">
            <a:extLst>
              <a:ext uri="{FF2B5EF4-FFF2-40B4-BE49-F238E27FC236}">
                <a16:creationId xmlns:a16="http://schemas.microsoft.com/office/drawing/2014/main" id="{E4E336B8-243A-49D9-9876-4BF3A08D3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018" y="16990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0">
            <a:extLst>
              <a:ext uri="{FF2B5EF4-FFF2-40B4-BE49-F238E27FC236}">
                <a16:creationId xmlns:a16="http://schemas.microsoft.com/office/drawing/2014/main" id="{05F36030-F60E-436E-81FE-74DD0776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4969" y="172350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06">
            <a:extLst>
              <a:ext uri="{FF2B5EF4-FFF2-40B4-BE49-F238E27FC236}">
                <a16:creationId xmlns:a16="http://schemas.microsoft.com/office/drawing/2014/main" id="{800D5F55-AC8B-4C26-ABB0-D8D609EC4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0691" y="17062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2">
            <a:extLst>
              <a:ext uri="{FF2B5EF4-FFF2-40B4-BE49-F238E27FC236}">
                <a16:creationId xmlns:a16="http://schemas.microsoft.com/office/drawing/2014/main" id="{2DF0B83D-C899-44CA-9B54-A9C57E8E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5291" y="168963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08">
            <a:extLst>
              <a:ext uri="{FF2B5EF4-FFF2-40B4-BE49-F238E27FC236}">
                <a16:creationId xmlns:a16="http://schemas.microsoft.com/office/drawing/2014/main" id="{E16B2E5A-8EC8-4C56-AB77-380486FD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3918" y="171849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11">
            <a:extLst>
              <a:ext uri="{FF2B5EF4-FFF2-40B4-BE49-F238E27FC236}">
                <a16:creationId xmlns:a16="http://schemas.microsoft.com/office/drawing/2014/main" id="{C87A69CB-2620-4628-9781-88BD4063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07232" y="173399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09">
            <a:extLst>
              <a:ext uri="{FF2B5EF4-FFF2-40B4-BE49-F238E27FC236}">
                <a16:creationId xmlns:a16="http://schemas.microsoft.com/office/drawing/2014/main" id="{CABAB4BD-890F-4563-A5CA-536788B1E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65993" y="172175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5">
            <a:extLst>
              <a:ext uri="{FF2B5EF4-FFF2-40B4-BE49-F238E27FC236}">
                <a16:creationId xmlns:a16="http://schemas.microsoft.com/office/drawing/2014/main" id="{24690199-C217-4DCB-9B31-1A45649B0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958428" y="169482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07">
            <a:extLst>
              <a:ext uri="{FF2B5EF4-FFF2-40B4-BE49-F238E27FC236}">
                <a16:creationId xmlns:a16="http://schemas.microsoft.com/office/drawing/2014/main" id="{77F70717-3071-4962-8A7C-F9A58151C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8566" y="178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2">
            <a:extLst>
              <a:ext uri="{FF2B5EF4-FFF2-40B4-BE49-F238E27FC236}">
                <a16:creationId xmlns:a16="http://schemas.microsoft.com/office/drawing/2014/main" id="{9E870E95-FCD6-4158-861A-5CEC896F5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43340" y="171848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4">
            <a:extLst>
              <a:ext uri="{FF2B5EF4-FFF2-40B4-BE49-F238E27FC236}">
                <a16:creationId xmlns:a16="http://schemas.microsoft.com/office/drawing/2014/main" id="{6E01758F-8AEC-4155-B791-2A8CB8A4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63918" y="179572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1">
            <a:extLst>
              <a:ext uri="{FF2B5EF4-FFF2-40B4-BE49-F238E27FC236}">
                <a16:creationId xmlns:a16="http://schemas.microsoft.com/office/drawing/2014/main" id="{8379C6B3-49BE-4333-B322-AF02BBB41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99219" y="178170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5">
            <a:extLst>
              <a:ext uri="{FF2B5EF4-FFF2-40B4-BE49-F238E27FC236}">
                <a16:creationId xmlns:a16="http://schemas.microsoft.com/office/drawing/2014/main" id="{6D7188E6-F4DA-4486-938D-F45FE01A2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38154" y="17712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93">
            <a:extLst>
              <a:ext uri="{FF2B5EF4-FFF2-40B4-BE49-F238E27FC236}">
                <a16:creationId xmlns:a16="http://schemas.microsoft.com/office/drawing/2014/main" id="{CD22207C-B504-40B2-A1EB-2DC9B816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25078" y="174104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96">
            <a:extLst>
              <a:ext uri="{FF2B5EF4-FFF2-40B4-BE49-F238E27FC236}">
                <a16:creationId xmlns:a16="http://schemas.microsoft.com/office/drawing/2014/main" id="{0FBC38BC-DE18-4960-A9D4-F24C6F60C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561" y="177776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4">
            <a:extLst>
              <a:ext uri="{FF2B5EF4-FFF2-40B4-BE49-F238E27FC236}">
                <a16:creationId xmlns:a16="http://schemas.microsoft.com/office/drawing/2014/main" id="{BC872037-D6F5-4CE7-A090-32A977A79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18593" y="184141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0">
            <a:extLst>
              <a:ext uri="{FF2B5EF4-FFF2-40B4-BE49-F238E27FC236}">
                <a16:creationId xmlns:a16="http://schemas.microsoft.com/office/drawing/2014/main" id="{D3C4B45C-266A-45BF-98FA-CA5409C46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77354" y="178021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8">
            <a:extLst>
              <a:ext uri="{FF2B5EF4-FFF2-40B4-BE49-F238E27FC236}">
                <a16:creationId xmlns:a16="http://schemas.microsoft.com/office/drawing/2014/main" id="{76909582-A285-4EA4-AE72-9DBF0D565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31821" y="178021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5">
            <a:extLst>
              <a:ext uri="{FF2B5EF4-FFF2-40B4-BE49-F238E27FC236}">
                <a16:creationId xmlns:a16="http://schemas.microsoft.com/office/drawing/2014/main" id="{A620CFBF-D373-4BA6-BE41-62B50B94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81447" y="184713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9">
            <a:extLst>
              <a:ext uri="{FF2B5EF4-FFF2-40B4-BE49-F238E27FC236}">
                <a16:creationId xmlns:a16="http://schemas.microsoft.com/office/drawing/2014/main" id="{700BC7B2-0C3D-459F-92C1-3605AA3F0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25006" y="178021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3">
            <a:extLst>
              <a:ext uri="{FF2B5EF4-FFF2-40B4-BE49-F238E27FC236}">
                <a16:creationId xmlns:a16="http://schemas.microsoft.com/office/drawing/2014/main" id="{24F4B005-B785-4A57-9E5A-82D85F00D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0621" y="1958820"/>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30">
            <a:extLst>
              <a:ext uri="{FF2B5EF4-FFF2-40B4-BE49-F238E27FC236}">
                <a16:creationId xmlns:a16="http://schemas.microsoft.com/office/drawing/2014/main" id="{196ED9B6-969E-4AC4-ACD0-95A421BAB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67876" y="191226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94">
            <a:extLst>
              <a:ext uri="{FF2B5EF4-FFF2-40B4-BE49-F238E27FC236}">
                <a16:creationId xmlns:a16="http://schemas.microsoft.com/office/drawing/2014/main" id="{E317ADBB-3E4F-42D2-B7F2-A15924AD5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55785" y="1827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5">
            <a:extLst>
              <a:ext uri="{FF2B5EF4-FFF2-40B4-BE49-F238E27FC236}">
                <a16:creationId xmlns:a16="http://schemas.microsoft.com/office/drawing/2014/main" id="{2E9B2055-E384-472D-91D3-74775CDA1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6796" y="19388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97">
            <a:extLst>
              <a:ext uri="{FF2B5EF4-FFF2-40B4-BE49-F238E27FC236}">
                <a16:creationId xmlns:a16="http://schemas.microsoft.com/office/drawing/2014/main" id="{1F8EFF99-76BF-4F9B-ADAA-B8D310153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41150" y="18227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3">
            <a:extLst>
              <a:ext uri="{FF2B5EF4-FFF2-40B4-BE49-F238E27FC236}">
                <a16:creationId xmlns:a16="http://schemas.microsoft.com/office/drawing/2014/main" id="{626F1B89-B88E-4CE3-90BF-3704BAF48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52139" y="184141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01">
            <a:extLst>
              <a:ext uri="{FF2B5EF4-FFF2-40B4-BE49-F238E27FC236}">
                <a16:creationId xmlns:a16="http://schemas.microsoft.com/office/drawing/2014/main" id="{C72C1CB8-8213-4EE7-AFFF-B0A74E7A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74567" y="178674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02">
            <a:extLst>
              <a:ext uri="{FF2B5EF4-FFF2-40B4-BE49-F238E27FC236}">
                <a16:creationId xmlns:a16="http://schemas.microsoft.com/office/drawing/2014/main" id="{2FF32C41-49E2-459E-9AC4-64269039B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34759" y="17900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03">
            <a:extLst>
              <a:ext uri="{FF2B5EF4-FFF2-40B4-BE49-F238E27FC236}">
                <a16:creationId xmlns:a16="http://schemas.microsoft.com/office/drawing/2014/main" id="{06B5D5F0-EA51-440D-81A0-FE60CCFBA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14652" y="179572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17">
            <a:extLst>
              <a:ext uri="{FF2B5EF4-FFF2-40B4-BE49-F238E27FC236}">
                <a16:creationId xmlns:a16="http://schemas.microsoft.com/office/drawing/2014/main" id="{B7CA6C2F-61C2-486F-B691-E8EB4BA27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76684" y="18593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0">
            <a:extLst>
              <a:ext uri="{FF2B5EF4-FFF2-40B4-BE49-F238E27FC236}">
                <a16:creationId xmlns:a16="http://schemas.microsoft.com/office/drawing/2014/main" id="{A6727626-8944-4EB7-B327-B696FE48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37524" y="179917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06">
            <a:extLst>
              <a:ext uri="{FF2B5EF4-FFF2-40B4-BE49-F238E27FC236}">
                <a16:creationId xmlns:a16="http://schemas.microsoft.com/office/drawing/2014/main" id="{CFBBE0E2-8BDF-4B26-BEBC-DB799B8F6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99" y="1883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37">
            <a:extLst>
              <a:ext uri="{FF2B5EF4-FFF2-40B4-BE49-F238E27FC236}">
                <a16:creationId xmlns:a16="http://schemas.microsoft.com/office/drawing/2014/main" id="{8EB99B25-2662-42DE-8F5D-E0F6F28C8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56267" y="181979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31">
            <a:extLst>
              <a:ext uri="{FF2B5EF4-FFF2-40B4-BE49-F238E27FC236}">
                <a16:creationId xmlns:a16="http://schemas.microsoft.com/office/drawing/2014/main" id="{496BF3B0-761A-4454-BE3C-86B4675DC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3018" y="194316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1">
            <a:extLst>
              <a:ext uri="{FF2B5EF4-FFF2-40B4-BE49-F238E27FC236}">
                <a16:creationId xmlns:a16="http://schemas.microsoft.com/office/drawing/2014/main" id="{B519F0F1-B284-44D5-91E9-5018219AF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77721" y="197106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2">
            <a:extLst>
              <a:ext uri="{FF2B5EF4-FFF2-40B4-BE49-F238E27FC236}">
                <a16:creationId xmlns:a16="http://schemas.microsoft.com/office/drawing/2014/main" id="{0ED49C08-BE23-43F9-A421-6CD45C780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72383" y="194602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19">
            <a:extLst>
              <a:ext uri="{FF2B5EF4-FFF2-40B4-BE49-F238E27FC236}">
                <a16:creationId xmlns:a16="http://schemas.microsoft.com/office/drawing/2014/main" id="{92F171FA-0CB2-4F4C-A2F3-1B7B6B028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54193" y="180335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18">
            <a:extLst>
              <a:ext uri="{FF2B5EF4-FFF2-40B4-BE49-F238E27FC236}">
                <a16:creationId xmlns:a16="http://schemas.microsoft.com/office/drawing/2014/main" id="{A0073675-5E26-428E-A2F7-2A952D314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8" y="186263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20">
            <a:extLst>
              <a:ext uri="{FF2B5EF4-FFF2-40B4-BE49-F238E27FC236}">
                <a16:creationId xmlns:a16="http://schemas.microsoft.com/office/drawing/2014/main" id="{D8C4C7E6-114C-4D16-9FC6-1260653C2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19407" y="180796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10">
            <a:extLst>
              <a:ext uri="{FF2B5EF4-FFF2-40B4-BE49-F238E27FC236}">
                <a16:creationId xmlns:a16="http://schemas.microsoft.com/office/drawing/2014/main" id="{5FB2CD0B-BF87-4FEC-B6B6-0DA50B931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1575" y="182431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D12EC8B9-DE60-44BC-9911-A9CD8EF50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30164" y="1807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12">
            <a:extLst>
              <a:ext uri="{FF2B5EF4-FFF2-40B4-BE49-F238E27FC236}">
                <a16:creationId xmlns:a16="http://schemas.microsoft.com/office/drawing/2014/main" id="{9B0D6CF6-D17B-4DC7-828A-77363691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51876" y="176280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08">
            <a:extLst>
              <a:ext uri="{FF2B5EF4-FFF2-40B4-BE49-F238E27FC236}">
                <a16:creationId xmlns:a16="http://schemas.microsoft.com/office/drawing/2014/main" id="{8C6933FD-FAB6-403B-9CD4-EF0E06CF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43391" y="175954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5C2A4452-6B00-411C-80AB-29AE135B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66705" y="1775047"/>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09">
            <a:extLst>
              <a:ext uri="{FF2B5EF4-FFF2-40B4-BE49-F238E27FC236}">
                <a16:creationId xmlns:a16="http://schemas.microsoft.com/office/drawing/2014/main" id="{3F4D3F48-1D65-45EB-91E2-BEFFB2440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4906" y="179218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05">
            <a:extLst>
              <a:ext uri="{FF2B5EF4-FFF2-40B4-BE49-F238E27FC236}">
                <a16:creationId xmlns:a16="http://schemas.microsoft.com/office/drawing/2014/main" id="{F5A66334-17A8-4594-AB17-4C33A95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578638" y="179271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07">
            <a:extLst>
              <a:ext uri="{FF2B5EF4-FFF2-40B4-BE49-F238E27FC236}">
                <a16:creationId xmlns:a16="http://schemas.microsoft.com/office/drawing/2014/main" id="{FB7FEAD3-708C-4B79-B452-4445C277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58039" y="182400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2">
            <a:extLst>
              <a:ext uri="{FF2B5EF4-FFF2-40B4-BE49-F238E27FC236}">
                <a16:creationId xmlns:a16="http://schemas.microsoft.com/office/drawing/2014/main" id="{41281533-9B25-42A4-9F50-34B4F24C0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02813" y="175954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14">
            <a:extLst>
              <a:ext uri="{FF2B5EF4-FFF2-40B4-BE49-F238E27FC236}">
                <a16:creationId xmlns:a16="http://schemas.microsoft.com/office/drawing/2014/main" id="{007246F1-084B-45D9-BDD9-99BB53F6C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78066" y="180477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13">
            <a:extLst>
              <a:ext uri="{FF2B5EF4-FFF2-40B4-BE49-F238E27FC236}">
                <a16:creationId xmlns:a16="http://schemas.microsoft.com/office/drawing/2014/main" id="{77CDD712-F443-4EDC-B663-5EC5ACD7D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11612" y="180477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04">
            <a:extLst>
              <a:ext uri="{FF2B5EF4-FFF2-40B4-BE49-F238E27FC236}">
                <a16:creationId xmlns:a16="http://schemas.microsoft.com/office/drawing/2014/main" id="{4A695BE5-DE27-460F-845F-45BB814FE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23391" y="18367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1">
            <a:extLst>
              <a:ext uri="{FF2B5EF4-FFF2-40B4-BE49-F238E27FC236}">
                <a16:creationId xmlns:a16="http://schemas.microsoft.com/office/drawing/2014/main" id="{DE28BE4E-1A59-46FF-810A-A8F9A46F7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58692" y="182276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95">
            <a:extLst>
              <a:ext uri="{FF2B5EF4-FFF2-40B4-BE49-F238E27FC236}">
                <a16:creationId xmlns:a16="http://schemas.microsoft.com/office/drawing/2014/main" id="{A3CF799A-9839-4CB1-9381-DCC0C1FE1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97627" y="18122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5">
            <a:extLst>
              <a:ext uri="{FF2B5EF4-FFF2-40B4-BE49-F238E27FC236}">
                <a16:creationId xmlns:a16="http://schemas.microsoft.com/office/drawing/2014/main" id="{1EFA42E9-27C0-423D-93C8-794A9683F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40920" y="181048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93">
            <a:extLst>
              <a:ext uri="{FF2B5EF4-FFF2-40B4-BE49-F238E27FC236}">
                <a16:creationId xmlns:a16="http://schemas.microsoft.com/office/drawing/2014/main" id="{E5B56BED-7578-4E42-889D-34AA58F6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28451" y="182976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96">
            <a:extLst>
              <a:ext uri="{FF2B5EF4-FFF2-40B4-BE49-F238E27FC236}">
                <a16:creationId xmlns:a16="http://schemas.microsoft.com/office/drawing/2014/main" id="{FCC7DD6E-E0E5-46B9-81B7-3B2F7B333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16034" y="1818819"/>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00">
            <a:extLst>
              <a:ext uri="{FF2B5EF4-FFF2-40B4-BE49-F238E27FC236}">
                <a16:creationId xmlns:a16="http://schemas.microsoft.com/office/drawing/2014/main" id="{9C83D9FD-E06E-407B-BA7C-2C2AD5B1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6827" y="182126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98">
            <a:extLst>
              <a:ext uri="{FF2B5EF4-FFF2-40B4-BE49-F238E27FC236}">
                <a16:creationId xmlns:a16="http://schemas.microsoft.com/office/drawing/2014/main" id="{3C1174EE-071E-4421-BD9C-2C2D84190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91294" y="182126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99">
            <a:extLst>
              <a:ext uri="{FF2B5EF4-FFF2-40B4-BE49-F238E27FC236}">
                <a16:creationId xmlns:a16="http://schemas.microsoft.com/office/drawing/2014/main" id="{6F280CAD-1F1B-4F43-99A3-B2EC2A7F3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84479" y="18212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97">
            <a:extLst>
              <a:ext uri="{FF2B5EF4-FFF2-40B4-BE49-F238E27FC236}">
                <a16:creationId xmlns:a16="http://schemas.microsoft.com/office/drawing/2014/main" id="{0D5C974E-4B43-4FFA-8230-DB0E1993C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09702" y="182126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01">
            <a:extLst>
              <a:ext uri="{FF2B5EF4-FFF2-40B4-BE49-F238E27FC236}">
                <a16:creationId xmlns:a16="http://schemas.microsoft.com/office/drawing/2014/main" id="{A1CACEBA-A7A9-45FB-897A-88815001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34040" y="1827796"/>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94">
            <a:extLst>
              <a:ext uri="{FF2B5EF4-FFF2-40B4-BE49-F238E27FC236}">
                <a16:creationId xmlns:a16="http://schemas.microsoft.com/office/drawing/2014/main" id="{583E2F4A-E235-4600-A80D-18C1C36EE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15258" y="186818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32">
            <a:extLst>
              <a:ext uri="{FF2B5EF4-FFF2-40B4-BE49-F238E27FC236}">
                <a16:creationId xmlns:a16="http://schemas.microsoft.com/office/drawing/2014/main" id="{F16259CF-A0BC-4673-91C7-A7D3CDF7C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80494" y="198458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34">
            <a:extLst>
              <a:ext uri="{FF2B5EF4-FFF2-40B4-BE49-F238E27FC236}">
                <a16:creationId xmlns:a16="http://schemas.microsoft.com/office/drawing/2014/main" id="{B09A934A-4464-4C9B-ACAD-9128E0B6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076791" y="199055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25">
            <a:extLst>
              <a:ext uri="{FF2B5EF4-FFF2-40B4-BE49-F238E27FC236}">
                <a16:creationId xmlns:a16="http://schemas.microsoft.com/office/drawing/2014/main" id="{CB010BB8-6FD4-498C-994D-53C8DC749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314022" y="201672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25">
            <a:extLst>
              <a:ext uri="{FF2B5EF4-FFF2-40B4-BE49-F238E27FC236}">
                <a16:creationId xmlns:a16="http://schemas.microsoft.com/office/drawing/2014/main" id="{2D373437-2902-4D8A-B887-F6941556C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28670" y="200973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28">
            <a:extLst>
              <a:ext uri="{FF2B5EF4-FFF2-40B4-BE49-F238E27FC236}">
                <a16:creationId xmlns:a16="http://schemas.microsoft.com/office/drawing/2014/main" id="{217D616F-FDFA-439E-8B09-E55F8234B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52808" y="2031819"/>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140">
            <a:extLst>
              <a:ext uri="{FF2B5EF4-FFF2-40B4-BE49-F238E27FC236}">
                <a16:creationId xmlns:a16="http://schemas.microsoft.com/office/drawing/2014/main" id="{0F74D32E-67FC-452C-A52B-988DB4984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95484" y="199717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126">
            <a:extLst>
              <a:ext uri="{FF2B5EF4-FFF2-40B4-BE49-F238E27FC236}">
                <a16:creationId xmlns:a16="http://schemas.microsoft.com/office/drawing/2014/main" id="{B8F74E45-2803-4A11-9333-3639A1C2F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50834" y="2028557"/>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121">
            <a:extLst>
              <a:ext uri="{FF2B5EF4-FFF2-40B4-BE49-F238E27FC236}">
                <a16:creationId xmlns:a16="http://schemas.microsoft.com/office/drawing/2014/main" id="{106009C3-0971-47AF-8BD9-2EC8A6A4B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37067" y="2038617"/>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120">
            <a:extLst>
              <a:ext uri="{FF2B5EF4-FFF2-40B4-BE49-F238E27FC236}">
                <a16:creationId xmlns:a16="http://schemas.microsoft.com/office/drawing/2014/main" id="{ED29B115-F34D-4E41-A4A2-C0CE41C69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22857" y="20276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6">
            <a:extLst>
              <a:ext uri="{FF2B5EF4-FFF2-40B4-BE49-F238E27FC236}">
                <a16:creationId xmlns:a16="http://schemas.microsoft.com/office/drawing/2014/main" id="{19D4861C-7907-48BF-84E7-96C0E098D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32866" y="20453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127">
            <a:extLst>
              <a:ext uri="{FF2B5EF4-FFF2-40B4-BE49-F238E27FC236}">
                <a16:creationId xmlns:a16="http://schemas.microsoft.com/office/drawing/2014/main" id="{AEF03EB9-6D77-4E55-BCF2-4402550D3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25618" y="2028556"/>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133">
            <a:extLst>
              <a:ext uri="{FF2B5EF4-FFF2-40B4-BE49-F238E27FC236}">
                <a16:creationId xmlns:a16="http://schemas.microsoft.com/office/drawing/2014/main" id="{1C9C3C8B-A28D-44DF-AA29-02B28AED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507420" y="204079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29">
            <a:extLst>
              <a:ext uri="{FF2B5EF4-FFF2-40B4-BE49-F238E27FC236}">
                <a16:creationId xmlns:a16="http://schemas.microsoft.com/office/drawing/2014/main" id="{1EB7CB2D-F6AA-4861-B158-DA3E6B923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00604" y="2031819"/>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42">
            <a:extLst>
              <a:ext uri="{FF2B5EF4-FFF2-40B4-BE49-F238E27FC236}">
                <a16:creationId xmlns:a16="http://schemas.microsoft.com/office/drawing/2014/main" id="{48203367-1F19-4C4F-B38D-929816F78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6179" y="2095470"/>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38">
            <a:extLst>
              <a:ext uri="{FF2B5EF4-FFF2-40B4-BE49-F238E27FC236}">
                <a16:creationId xmlns:a16="http://schemas.microsoft.com/office/drawing/2014/main" id="{B89B3B49-0A7E-4573-9B52-D1B06598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16079" y="205875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37">
            <a:extLst>
              <a:ext uri="{FF2B5EF4-FFF2-40B4-BE49-F238E27FC236}">
                <a16:creationId xmlns:a16="http://schemas.microsoft.com/office/drawing/2014/main" id="{0288BD39-0846-445A-BD81-1E34E0E9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8636" y="2056301"/>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36">
            <a:extLst>
              <a:ext uri="{FF2B5EF4-FFF2-40B4-BE49-F238E27FC236}">
                <a16:creationId xmlns:a16="http://schemas.microsoft.com/office/drawing/2014/main" id="{BA82150B-D747-458F-8C52-72FBA52BC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68517" y="20526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43">
            <a:extLst>
              <a:ext uri="{FF2B5EF4-FFF2-40B4-BE49-F238E27FC236}">
                <a16:creationId xmlns:a16="http://schemas.microsoft.com/office/drawing/2014/main" id="{FEBB9D94-7802-4607-9BA4-62FB212B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93248" y="204557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44">
            <a:extLst>
              <a:ext uri="{FF2B5EF4-FFF2-40B4-BE49-F238E27FC236}">
                <a16:creationId xmlns:a16="http://schemas.microsoft.com/office/drawing/2014/main" id="{24743784-06E3-4913-9DFD-2FCBF9D92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29200" y="204304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45">
            <a:extLst>
              <a:ext uri="{FF2B5EF4-FFF2-40B4-BE49-F238E27FC236}">
                <a16:creationId xmlns:a16="http://schemas.microsoft.com/office/drawing/2014/main" id="{25CD3315-6611-406F-AF95-2EF9F5A5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92025" y="202746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39">
            <a:extLst>
              <a:ext uri="{FF2B5EF4-FFF2-40B4-BE49-F238E27FC236}">
                <a16:creationId xmlns:a16="http://schemas.microsoft.com/office/drawing/2014/main" id="{EB447648-FE0A-4D8E-86B8-D38D5F938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7" y="206527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4B0A51D7-FF65-4E97-9E1A-8C4688E86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27269" y="205915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30">
            <a:extLst>
              <a:ext uri="{FF2B5EF4-FFF2-40B4-BE49-F238E27FC236}">
                <a16:creationId xmlns:a16="http://schemas.microsoft.com/office/drawing/2014/main" id="{008FF77B-AC18-4E35-BB9B-0CA39278F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0053" y="206242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35">
            <a:extLst>
              <a:ext uri="{FF2B5EF4-FFF2-40B4-BE49-F238E27FC236}">
                <a16:creationId xmlns:a16="http://schemas.microsoft.com/office/drawing/2014/main" id="{E71F6428-AC25-4A5A-8439-04768A17B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9601" y="200428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31">
            <a:extLst>
              <a:ext uri="{FF2B5EF4-FFF2-40B4-BE49-F238E27FC236}">
                <a16:creationId xmlns:a16="http://schemas.microsoft.com/office/drawing/2014/main" id="{F237A1D4-9D62-4DEA-BD39-E5EC93B33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35670" y="198592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141">
            <a:extLst>
              <a:ext uri="{FF2B5EF4-FFF2-40B4-BE49-F238E27FC236}">
                <a16:creationId xmlns:a16="http://schemas.microsoft.com/office/drawing/2014/main" id="{87E919CC-AC41-4F0D-A842-792D7A418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61" y="1988004"/>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136">
            <a:extLst>
              <a:ext uri="{FF2B5EF4-FFF2-40B4-BE49-F238E27FC236}">
                <a16:creationId xmlns:a16="http://schemas.microsoft.com/office/drawing/2014/main" id="{965D7305-50C2-4D93-8832-19DC70C5B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81089" y="2011634"/>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122">
            <a:extLst>
              <a:ext uri="{FF2B5EF4-FFF2-40B4-BE49-F238E27FC236}">
                <a16:creationId xmlns:a16="http://schemas.microsoft.com/office/drawing/2014/main" id="{E0E5EA9F-6192-466D-BF45-46D9BCE3B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64051" y="199939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132">
            <a:extLst>
              <a:ext uri="{FF2B5EF4-FFF2-40B4-BE49-F238E27FC236}">
                <a16:creationId xmlns:a16="http://schemas.microsoft.com/office/drawing/2014/main" id="{CFF6BE31-4842-4659-8D68-63423F826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92157" y="202563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34">
            <a:extLst>
              <a:ext uri="{FF2B5EF4-FFF2-40B4-BE49-F238E27FC236}">
                <a16:creationId xmlns:a16="http://schemas.microsoft.com/office/drawing/2014/main" id="{3EC2112B-E2EC-492A-8AF9-D78F4B4A9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88454" y="203160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25">
            <a:extLst>
              <a:ext uri="{FF2B5EF4-FFF2-40B4-BE49-F238E27FC236}">
                <a16:creationId xmlns:a16="http://schemas.microsoft.com/office/drawing/2014/main" id="{EB635BC8-61BC-44D5-AA11-9A308B3BA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925685" y="2057774"/>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25">
            <a:extLst>
              <a:ext uri="{FF2B5EF4-FFF2-40B4-BE49-F238E27FC236}">
                <a16:creationId xmlns:a16="http://schemas.microsoft.com/office/drawing/2014/main" id="{7E9ACE65-00C6-4A75-8F61-CCADAF3EC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40333" y="205078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28">
            <a:extLst>
              <a:ext uri="{FF2B5EF4-FFF2-40B4-BE49-F238E27FC236}">
                <a16:creationId xmlns:a16="http://schemas.microsoft.com/office/drawing/2014/main" id="{5D7163FE-5ADD-41E7-985B-F95E7E048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64471" y="2072870"/>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140">
            <a:extLst>
              <a:ext uri="{FF2B5EF4-FFF2-40B4-BE49-F238E27FC236}">
                <a16:creationId xmlns:a16="http://schemas.microsoft.com/office/drawing/2014/main" id="{DCD7108A-C70D-4FD9-B91A-0E9F9501A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07147" y="205507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26">
            <a:extLst>
              <a:ext uri="{FF2B5EF4-FFF2-40B4-BE49-F238E27FC236}">
                <a16:creationId xmlns:a16="http://schemas.microsoft.com/office/drawing/2014/main" id="{3C0CF799-2713-48A8-94DF-F8CB5F332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62497" y="206960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00B8B62E-6551-4805-BD5A-5188FE5D3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39671" y="206263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20">
            <a:extLst>
              <a:ext uri="{FF2B5EF4-FFF2-40B4-BE49-F238E27FC236}">
                <a16:creationId xmlns:a16="http://schemas.microsoft.com/office/drawing/2014/main" id="{DFCCEBA8-5961-480A-9134-51605F65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43822" y="203941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6">
            <a:extLst>
              <a:ext uri="{FF2B5EF4-FFF2-40B4-BE49-F238E27FC236}">
                <a16:creationId xmlns:a16="http://schemas.microsoft.com/office/drawing/2014/main" id="{724D4F80-B109-4438-BC6D-ABB522B44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35678" y="202921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52A7149F-5A3F-4537-981A-974C7409C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37281" y="206960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3">
            <a:extLst>
              <a:ext uri="{FF2B5EF4-FFF2-40B4-BE49-F238E27FC236}">
                <a16:creationId xmlns:a16="http://schemas.microsoft.com/office/drawing/2014/main" id="{89A8D3E3-3518-4738-B94E-F7DD9818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9083" y="208184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29">
            <a:extLst>
              <a:ext uri="{FF2B5EF4-FFF2-40B4-BE49-F238E27FC236}">
                <a16:creationId xmlns:a16="http://schemas.microsoft.com/office/drawing/2014/main" id="{FA796F21-7CE5-4483-A137-919B3D433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12267" y="20728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2">
            <a:extLst>
              <a:ext uri="{FF2B5EF4-FFF2-40B4-BE49-F238E27FC236}">
                <a16:creationId xmlns:a16="http://schemas.microsoft.com/office/drawing/2014/main" id="{57FC30BB-0D8F-43B0-910E-7DDE8C933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77842" y="213652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38">
            <a:extLst>
              <a:ext uri="{FF2B5EF4-FFF2-40B4-BE49-F238E27FC236}">
                <a16:creationId xmlns:a16="http://schemas.microsoft.com/office/drawing/2014/main" id="{D938207F-A865-48E5-A15D-FD578BC59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27742" y="209980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04637E45-0880-40BC-B488-4EA4CA435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80299" y="209735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5" name="Content Placeholder 2">
            <a:extLst>
              <a:ext uri="{FF2B5EF4-FFF2-40B4-BE49-F238E27FC236}">
                <a16:creationId xmlns:a16="http://schemas.microsoft.com/office/drawing/2014/main" id="{A094C789-CD2E-233A-CA25-385F35465C04}"/>
              </a:ext>
            </a:extLst>
          </p:cNvPr>
          <p:cNvGraphicFramePr>
            <a:graphicFrameLocks noGrp="1"/>
          </p:cNvGraphicFramePr>
          <p:nvPr>
            <p:ph idx="1"/>
            <p:extLst>
              <p:ext uri="{D42A27DB-BD31-4B8C-83A1-F6EECF244321}">
                <p14:modId xmlns:p14="http://schemas.microsoft.com/office/powerpoint/2010/main" val="1192981887"/>
              </p:ext>
            </p:extLst>
          </p:nvPr>
        </p:nvGraphicFramePr>
        <p:xfrm>
          <a:off x="570691" y="2223210"/>
          <a:ext cx="11029537" cy="402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22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9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55" name="Rectangle 254">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551292B-7266-B065-890A-E202F5106685}"/>
              </a:ext>
            </a:extLst>
          </p:cNvPr>
          <p:cNvSpPr>
            <a:spLocks noGrp="1"/>
          </p:cNvSpPr>
          <p:nvPr>
            <p:ph type="title"/>
          </p:nvPr>
        </p:nvSpPr>
        <p:spPr>
          <a:xfrm>
            <a:off x="1156518" y="1056967"/>
            <a:ext cx="9905999" cy="878757"/>
          </a:xfrm>
        </p:spPr>
        <p:txBody>
          <a:bodyPr vert="horz" lIns="91440" tIns="45720" rIns="91440" bIns="45720" rtlCol="0" anchor="ctr">
            <a:normAutofit/>
          </a:bodyPr>
          <a:lstStyle/>
          <a:p>
            <a:pPr algn="ctr"/>
            <a:r>
              <a:rPr lang="en-US" dirty="0"/>
              <a:t>Euclidean Embeddings</a:t>
            </a:r>
          </a:p>
        </p:txBody>
      </p:sp>
      <p:pic>
        <p:nvPicPr>
          <p:cNvPr id="8" name="Content Placeholder 7" descr="A screenshot of a computer&#10;&#10;Description automatically generated">
            <a:extLst>
              <a:ext uri="{FF2B5EF4-FFF2-40B4-BE49-F238E27FC236}">
                <a16:creationId xmlns:a16="http://schemas.microsoft.com/office/drawing/2014/main" id="{9E6FA155-DB51-F4E9-4143-1E6EA9DB715B}"/>
              </a:ext>
            </a:extLst>
          </p:cNvPr>
          <p:cNvPicPr>
            <a:picLocks noGrp="1" noChangeAspect="1"/>
          </p:cNvPicPr>
          <p:nvPr>
            <p:ph idx="1"/>
          </p:nvPr>
        </p:nvPicPr>
        <p:blipFill rotWithShape="1">
          <a:blip r:embed="rId2"/>
          <a:srcRect l="14257" t="33674" r="9920" b="40150"/>
          <a:stretch/>
        </p:blipFill>
        <p:spPr>
          <a:xfrm>
            <a:off x="571500" y="2706433"/>
            <a:ext cx="11049000" cy="2479353"/>
          </a:xfrm>
          <a:prstGeom prst="rect">
            <a:avLst/>
          </a:prstGeom>
        </p:spPr>
      </p:pic>
    </p:spTree>
    <p:extLst>
      <p:ext uri="{BB962C8B-B14F-4D97-AF65-F5344CB8AC3E}">
        <p14:creationId xmlns:p14="http://schemas.microsoft.com/office/powerpoint/2010/main" val="32102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C72F-265D-0737-5013-095669AAEB7A}"/>
              </a:ext>
            </a:extLst>
          </p:cNvPr>
          <p:cNvSpPr>
            <a:spLocks noGrp="1"/>
          </p:cNvSpPr>
          <p:nvPr>
            <p:ph type="title"/>
          </p:nvPr>
        </p:nvSpPr>
        <p:spPr>
          <a:xfrm>
            <a:off x="280534" y="0"/>
            <a:ext cx="3932237" cy="1600200"/>
          </a:xfrm>
        </p:spPr>
        <p:txBody>
          <a:bodyPr/>
          <a:lstStyle/>
          <a:p>
            <a:r>
              <a:rPr lang="en-US" dirty="0"/>
              <a:t>Classification task:</a:t>
            </a:r>
          </a:p>
        </p:txBody>
      </p:sp>
      <p:sp>
        <p:nvSpPr>
          <p:cNvPr id="3" name="Content Placeholder 2">
            <a:extLst>
              <a:ext uri="{FF2B5EF4-FFF2-40B4-BE49-F238E27FC236}">
                <a16:creationId xmlns:a16="http://schemas.microsoft.com/office/drawing/2014/main" id="{BB5D1B37-0949-C7D1-FAE8-0B5AFBEF0BCC}"/>
              </a:ext>
            </a:extLst>
          </p:cNvPr>
          <p:cNvSpPr>
            <a:spLocks noGrp="1"/>
          </p:cNvSpPr>
          <p:nvPr>
            <p:ph idx="1"/>
          </p:nvPr>
        </p:nvSpPr>
        <p:spPr>
          <a:xfrm>
            <a:off x="4507375" y="727075"/>
            <a:ext cx="6339541" cy="5403850"/>
          </a:xfrm>
        </p:spPr>
        <p:txBody>
          <a:bodyPr>
            <a:normAutofit/>
          </a:bodyPr>
          <a:lstStyle/>
          <a:p>
            <a:pPr marL="285750" indent="-285750">
              <a:buFont typeface="Arial" panose="020B0604020202020204" pitchFamily="34" charset="0"/>
              <a:buChar char="•"/>
            </a:pPr>
            <a:r>
              <a:rPr lang="en-US" dirty="0"/>
              <a:t>LDA: Linear Discriminant Analysis</a:t>
            </a:r>
          </a:p>
          <a:p>
            <a:pPr marL="285750" indent="-285750">
              <a:buFont typeface="Arial" panose="020B0604020202020204" pitchFamily="34" charset="0"/>
              <a:buChar char="•"/>
            </a:pPr>
            <a:r>
              <a:rPr lang="en-US" dirty="0"/>
              <a:t>KNN: K-Neighbors (k=1,3,5)</a:t>
            </a:r>
          </a:p>
          <a:p>
            <a:pPr marL="285750" indent="-285750">
              <a:buFont typeface="Arial" panose="020B0604020202020204" pitchFamily="34" charset="0"/>
              <a:buChar char="•"/>
            </a:pPr>
            <a:r>
              <a:rPr lang="en-US" dirty="0"/>
              <a:t>SVM: Linear and RBF</a:t>
            </a:r>
          </a:p>
          <a:p>
            <a:pPr marL="285750" indent="-285750">
              <a:buFont typeface="Arial" panose="020B0604020202020204" pitchFamily="34" charset="0"/>
              <a:buChar char="•"/>
            </a:pPr>
            <a:r>
              <a:rPr lang="en-US" dirty="0"/>
              <a:t>Random Forest </a:t>
            </a:r>
          </a:p>
          <a:p>
            <a:pPr marL="285750" indent="-285750">
              <a:buFont typeface="Arial" panose="020B0604020202020204" pitchFamily="34" charset="0"/>
              <a:buChar char="•"/>
            </a:pPr>
            <a:r>
              <a:rPr lang="en-US" dirty="0"/>
              <a:t>Multinomial Logistic Regression </a:t>
            </a:r>
          </a:p>
          <a:p>
            <a:endParaRPr lang="en-US" dirty="0"/>
          </a:p>
        </p:txBody>
      </p:sp>
      <p:sp>
        <p:nvSpPr>
          <p:cNvPr id="4" name="Text Placeholder 3">
            <a:extLst>
              <a:ext uri="{FF2B5EF4-FFF2-40B4-BE49-F238E27FC236}">
                <a16:creationId xmlns:a16="http://schemas.microsoft.com/office/drawing/2014/main" id="{ED934737-9D60-98DE-CF4F-26940D80A0D5}"/>
              </a:ext>
            </a:extLst>
          </p:cNvPr>
          <p:cNvSpPr>
            <a:spLocks noGrp="1"/>
          </p:cNvSpPr>
          <p:nvPr>
            <p:ph type="body" sz="half" idx="2"/>
          </p:nvPr>
        </p:nvSpPr>
        <p:spPr>
          <a:xfrm>
            <a:off x="816639" y="2011102"/>
            <a:ext cx="3089955" cy="1600200"/>
          </a:xfrm>
        </p:spPr>
        <p:txBody>
          <a:bodyPr/>
          <a:lstStyle/>
          <a:p>
            <a:pPr marL="285750" indent="-285750">
              <a:buFont typeface="Arial" panose="020B0604020202020204" pitchFamily="34" charset="0"/>
              <a:buChar char="•"/>
            </a:pPr>
            <a:r>
              <a:rPr lang="en-US" dirty="0" err="1"/>
              <a:t>n_components</a:t>
            </a:r>
            <a:r>
              <a:rPr lang="en-US" dirty="0"/>
              <a:t> =10</a:t>
            </a:r>
          </a:p>
          <a:p>
            <a:pPr marL="285750" indent="-285750">
              <a:buFont typeface="Arial" panose="020B0604020202020204" pitchFamily="34" charset="0"/>
              <a:buChar char="•"/>
            </a:pPr>
            <a:r>
              <a:rPr lang="en-US" dirty="0" err="1"/>
              <a:t>n_components</a:t>
            </a:r>
            <a:r>
              <a:rPr lang="en-US" dirty="0"/>
              <a:t> = 100</a:t>
            </a:r>
          </a:p>
        </p:txBody>
      </p:sp>
    </p:spTree>
    <p:extLst>
      <p:ext uri="{BB962C8B-B14F-4D97-AF65-F5344CB8AC3E}">
        <p14:creationId xmlns:p14="http://schemas.microsoft.com/office/powerpoint/2010/main" val="11281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E9C4-3851-8F03-B42C-41EB7A7B753F}"/>
              </a:ext>
            </a:extLst>
          </p:cNvPr>
          <p:cNvSpPr>
            <a:spLocks noGrp="1"/>
          </p:cNvSpPr>
          <p:nvPr>
            <p:ph type="title"/>
          </p:nvPr>
        </p:nvSpPr>
        <p:spPr>
          <a:xfrm>
            <a:off x="977964" y="236703"/>
            <a:ext cx="9634011" cy="1325563"/>
          </a:xfrm>
        </p:spPr>
        <p:txBody>
          <a:bodyPr>
            <a:normAutofit/>
          </a:bodyPr>
          <a:lstStyle/>
          <a:p>
            <a:r>
              <a:rPr lang="en-US" dirty="0"/>
              <a:t>Accuracy score of Euclidean </a:t>
            </a:r>
            <a:r>
              <a:rPr lang="en-US" dirty="0" err="1"/>
              <a:t>Embedings</a:t>
            </a:r>
            <a:r>
              <a:rPr lang="en-US" dirty="0"/>
              <a:t> </a:t>
            </a:r>
          </a:p>
        </p:txBody>
      </p:sp>
      <p:sp>
        <p:nvSpPr>
          <p:cNvPr id="4" name="Text Placeholder 3">
            <a:extLst>
              <a:ext uri="{FF2B5EF4-FFF2-40B4-BE49-F238E27FC236}">
                <a16:creationId xmlns:a16="http://schemas.microsoft.com/office/drawing/2014/main" id="{F8042732-E005-F97A-DCAE-649F00418C9D}"/>
              </a:ext>
            </a:extLst>
          </p:cNvPr>
          <p:cNvSpPr>
            <a:spLocks noGrp="1"/>
          </p:cNvSpPr>
          <p:nvPr>
            <p:ph idx="4294967295"/>
          </p:nvPr>
        </p:nvSpPr>
        <p:spPr>
          <a:xfrm>
            <a:off x="2916821" y="6145897"/>
            <a:ext cx="9634538" cy="4351337"/>
          </a:xfrm>
        </p:spPr>
        <p:txBody>
          <a:bodyPr/>
          <a:lstStyle/>
          <a:p>
            <a:r>
              <a:rPr lang="en-US" dirty="0"/>
              <a:t>For the sample size of n=1000</a:t>
            </a:r>
          </a:p>
        </p:txBody>
      </p:sp>
      <p:pic>
        <p:nvPicPr>
          <p:cNvPr id="5" name="Picture 4" descr="A screenshot of a computer&#10;&#10;Description automatically generated">
            <a:extLst>
              <a:ext uri="{FF2B5EF4-FFF2-40B4-BE49-F238E27FC236}">
                <a16:creationId xmlns:a16="http://schemas.microsoft.com/office/drawing/2014/main" id="{CC0C1A76-9F60-91B4-D6A9-46F4E2017C5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62" t="36884" r="19550" b="7670"/>
          <a:stretch/>
        </p:blipFill>
        <p:spPr bwMode="auto">
          <a:xfrm>
            <a:off x="1522265" y="1570488"/>
            <a:ext cx="8244468" cy="45754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177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des on papers">
            <a:extLst>
              <a:ext uri="{FF2B5EF4-FFF2-40B4-BE49-F238E27FC236}">
                <a16:creationId xmlns:a16="http://schemas.microsoft.com/office/drawing/2014/main" id="{CFD5FDE0-E5A9-3ADB-0557-4C335F717CA2}"/>
              </a:ext>
            </a:extLst>
          </p:cNvPr>
          <p:cNvPicPr>
            <a:picLocks noChangeAspect="1"/>
          </p:cNvPicPr>
          <p:nvPr/>
        </p:nvPicPr>
        <p:blipFill rotWithShape="1">
          <a:blip r:embed="rId2">
            <a:alphaModFix amt="60000"/>
          </a:blip>
          <a:srcRect l="25270" r="23323" b="-1"/>
          <a:stretch/>
        </p:blipFill>
        <p:spPr>
          <a:xfrm>
            <a:off x="-1" y="1"/>
            <a:ext cx="5295331" cy="6875834"/>
          </a:xfrm>
          <a:prstGeom prst="rect">
            <a:avLst/>
          </a:prstGeom>
        </p:spPr>
      </p:pic>
      <p:sp>
        <p:nvSpPr>
          <p:cNvPr id="5" name="Title 4">
            <a:extLst>
              <a:ext uri="{FF2B5EF4-FFF2-40B4-BE49-F238E27FC236}">
                <a16:creationId xmlns:a16="http://schemas.microsoft.com/office/drawing/2014/main" id="{C56DB859-A119-0E66-3BC2-9E5378525B3A}"/>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T-test conduct </a:t>
            </a:r>
          </a:p>
        </p:txBody>
      </p:sp>
      <p:sp>
        <p:nvSpPr>
          <p:cNvPr id="6" name="Content Placeholder 5">
            <a:extLst>
              <a:ext uri="{FF2B5EF4-FFF2-40B4-BE49-F238E27FC236}">
                <a16:creationId xmlns:a16="http://schemas.microsoft.com/office/drawing/2014/main" id="{DAF3039D-CF00-78DB-390E-4C3872D5B911}"/>
              </a:ext>
            </a:extLst>
          </p:cNvPr>
          <p:cNvSpPr>
            <a:spLocks noGrp="1"/>
          </p:cNvSpPr>
          <p:nvPr>
            <p:ph idx="1"/>
          </p:nvPr>
        </p:nvSpPr>
        <p:spPr>
          <a:xfrm>
            <a:off x="6096000" y="876300"/>
            <a:ext cx="5219700" cy="5105400"/>
          </a:xfrm>
        </p:spPr>
        <p:txBody>
          <a:bodyPr>
            <a:normAutofit/>
          </a:bodyPr>
          <a:lstStyle/>
          <a:p>
            <a:r>
              <a:rPr lang="en-US" dirty="0"/>
              <a:t>Compare the mean accuracy scores of various embedding techniques against no embedding performance.</a:t>
            </a:r>
          </a:p>
          <a:p>
            <a:r>
              <a:rPr lang="en-US" dirty="0"/>
              <a:t>To determine if these techniques statistically improve the classification accuracy  </a:t>
            </a:r>
          </a:p>
        </p:txBody>
      </p:sp>
    </p:spTree>
    <p:extLst>
      <p:ext uri="{BB962C8B-B14F-4D97-AF65-F5344CB8AC3E}">
        <p14:creationId xmlns:p14="http://schemas.microsoft.com/office/powerpoint/2010/main" val="671436601"/>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96888</TotalTime>
  <Words>1141</Words>
  <Application>Microsoft Macintosh PowerPoint</Application>
  <PresentationFormat>Widescreen</PresentationFormat>
  <Paragraphs>135</Paragraphs>
  <Slides>42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Avenir Next LT Pro</vt:lpstr>
      <vt:lpstr>Calibri</vt:lpstr>
      <vt:lpstr>Cambria Math</vt:lpstr>
      <vt:lpstr>Modern Love</vt:lpstr>
      <vt:lpstr>Söhne</vt:lpstr>
      <vt:lpstr>BohemianVTI</vt:lpstr>
      <vt:lpstr>Image classification</vt:lpstr>
      <vt:lpstr>Manifold Learning </vt:lpstr>
      <vt:lpstr>FASHION MNIST</vt:lpstr>
      <vt:lpstr>Dataset </vt:lpstr>
      <vt:lpstr>Data Preprocessing  </vt:lpstr>
      <vt:lpstr>Euclidean Embeddings</vt:lpstr>
      <vt:lpstr>Classification task:</vt:lpstr>
      <vt:lpstr>Accuracy score of Euclidean Embedings </vt:lpstr>
      <vt:lpstr>T-test conduct </vt:lpstr>
      <vt:lpstr>T-test Performance </vt:lpstr>
      <vt:lpstr>Wassmap embeddings</vt:lpstr>
      <vt:lpstr>Point Cloud </vt:lpstr>
      <vt:lpstr>Wassmap embeddings</vt:lpstr>
      <vt:lpstr>Accuracy score for Wassmap  </vt:lpstr>
      <vt:lpstr>T-test performance </vt:lpstr>
      <vt:lpstr>Digital-Handwritten-MNIST </vt:lpstr>
      <vt:lpstr>Dataset</vt:lpstr>
      <vt:lpstr>Data processing </vt:lpstr>
      <vt:lpstr>Euclidean Embeddings</vt:lpstr>
      <vt:lpstr>Accuracy Score Euclidean Embeddings</vt:lpstr>
      <vt:lpstr>T-test Performance </vt:lpstr>
      <vt:lpstr>Wassmap embeddings</vt:lpstr>
      <vt:lpstr>Accuracy Score </vt:lpstr>
      <vt:lpstr>T-test performance </vt:lpstr>
      <vt:lpstr>DOG BREED CLASSIFICATION Dataset </vt:lpstr>
      <vt:lpstr>Dataset</vt:lpstr>
      <vt:lpstr>Data preprocessing </vt:lpstr>
      <vt:lpstr>Euclidean Embeddings</vt:lpstr>
      <vt:lpstr>Accuracy Score of Euclidean </vt:lpstr>
      <vt:lpstr>T-test performance </vt:lpstr>
      <vt:lpstr>Wassmap Embeddings</vt:lpstr>
      <vt:lpstr>Accuracy Score of Wassmap  </vt:lpstr>
      <vt:lpstr>T-test Performance </vt:lpstr>
      <vt:lpstr>Coil-100 </vt:lpstr>
      <vt:lpstr>Dataset </vt:lpstr>
      <vt:lpstr>Data processing </vt:lpstr>
      <vt:lpstr>Accuracy Score </vt:lpstr>
      <vt:lpstr>T-test performance </vt:lpstr>
      <vt:lpstr>Challenge and Problem Solving </vt:lpstr>
      <vt:lpstr>Conclusion:</vt:lpstr>
      <vt:lpstr>Future work: Enhanced Statical Validation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Trinh, Phuong Le Thien</dc:creator>
  <cp:lastModifiedBy>Trinh, Phuong Le Thien</cp:lastModifiedBy>
  <cp:revision>3</cp:revision>
  <dcterms:created xsi:type="dcterms:W3CDTF">2023-10-23T21:09:51Z</dcterms:created>
  <dcterms:modified xsi:type="dcterms:W3CDTF">2024-05-03T08:41:52Z</dcterms:modified>
</cp:coreProperties>
</file>